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handoutMasterIdLst>
    <p:handoutMasterId r:id="rId37"/>
  </p:handoutMasterIdLst>
  <p:sldIdLst>
    <p:sldId id="354" r:id="rId2"/>
    <p:sldId id="411" r:id="rId3"/>
    <p:sldId id="409" r:id="rId4"/>
    <p:sldId id="410" r:id="rId5"/>
    <p:sldId id="414" r:id="rId6"/>
    <p:sldId id="360" r:id="rId7"/>
    <p:sldId id="361" r:id="rId8"/>
    <p:sldId id="363" r:id="rId9"/>
    <p:sldId id="364" r:id="rId10"/>
    <p:sldId id="367" r:id="rId11"/>
    <p:sldId id="326" r:id="rId12"/>
    <p:sldId id="365" r:id="rId13"/>
    <p:sldId id="334" r:id="rId14"/>
    <p:sldId id="327" r:id="rId15"/>
    <p:sldId id="262" r:id="rId16"/>
    <p:sldId id="368" r:id="rId17"/>
    <p:sldId id="359" r:id="rId18"/>
    <p:sldId id="269" r:id="rId19"/>
    <p:sldId id="263" r:id="rId20"/>
    <p:sldId id="331" r:id="rId21"/>
    <p:sldId id="266" r:id="rId22"/>
    <p:sldId id="268" r:id="rId23"/>
    <p:sldId id="335" r:id="rId24"/>
    <p:sldId id="338" r:id="rId25"/>
    <p:sldId id="293" r:id="rId26"/>
    <p:sldId id="271" r:id="rId27"/>
    <p:sldId id="332" r:id="rId28"/>
    <p:sldId id="345" r:id="rId29"/>
    <p:sldId id="358" r:id="rId30"/>
    <p:sldId id="348" r:id="rId31"/>
    <p:sldId id="341" r:id="rId32"/>
    <p:sldId id="356" r:id="rId33"/>
    <p:sldId id="395" r:id="rId34"/>
    <p:sldId id="418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6D64A"/>
    <a:srgbClr val="BAD8F8"/>
    <a:srgbClr val="B3EBFF"/>
    <a:srgbClr val="B6D8FE"/>
    <a:srgbClr val="B6E1FE"/>
    <a:srgbClr val="B6DCFE"/>
    <a:srgbClr val="99CCFF"/>
    <a:srgbClr val="8FC8FB"/>
    <a:srgbClr val="BBD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16" autoAdjust="0"/>
  </p:normalViewPr>
  <p:slideViewPr>
    <p:cSldViewPr>
      <p:cViewPr varScale="1">
        <p:scale>
          <a:sx n="83" d="100"/>
          <a:sy n="83" d="100"/>
        </p:scale>
        <p:origin x="-114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10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Gage height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Data!$D$4:$D$243</c:f>
              <c:numCache>
                <c:formatCode>m/d/yy\ h:mm;@</c:formatCode>
                <c:ptCount val="240"/>
                <c:pt idx="0">
                  <c:v>40034</c:v>
                </c:pt>
                <c:pt idx="1">
                  <c:v>40034.020833333336</c:v>
                </c:pt>
                <c:pt idx="2">
                  <c:v>40034.041666666664</c:v>
                </c:pt>
                <c:pt idx="3">
                  <c:v>40034.0625</c:v>
                </c:pt>
                <c:pt idx="4">
                  <c:v>40034.083333333336</c:v>
                </c:pt>
                <c:pt idx="5">
                  <c:v>40034.104166666664</c:v>
                </c:pt>
                <c:pt idx="6">
                  <c:v>40034.125</c:v>
                </c:pt>
                <c:pt idx="7">
                  <c:v>40034.145833333336</c:v>
                </c:pt>
                <c:pt idx="8">
                  <c:v>40034.166666666664</c:v>
                </c:pt>
                <c:pt idx="9">
                  <c:v>40034.1875</c:v>
                </c:pt>
                <c:pt idx="10">
                  <c:v>40034.208333333336</c:v>
                </c:pt>
                <c:pt idx="11">
                  <c:v>40034.229166666664</c:v>
                </c:pt>
                <c:pt idx="12">
                  <c:v>40034.25</c:v>
                </c:pt>
                <c:pt idx="13">
                  <c:v>40034.270833333336</c:v>
                </c:pt>
                <c:pt idx="14">
                  <c:v>40034.291666666664</c:v>
                </c:pt>
                <c:pt idx="15">
                  <c:v>40034.3125</c:v>
                </c:pt>
                <c:pt idx="16">
                  <c:v>40034.333333333336</c:v>
                </c:pt>
                <c:pt idx="17">
                  <c:v>40034.354166666664</c:v>
                </c:pt>
                <c:pt idx="18">
                  <c:v>40034.375</c:v>
                </c:pt>
                <c:pt idx="19">
                  <c:v>40034.395833333336</c:v>
                </c:pt>
                <c:pt idx="20">
                  <c:v>40034.416666666664</c:v>
                </c:pt>
                <c:pt idx="21">
                  <c:v>40034.4375</c:v>
                </c:pt>
                <c:pt idx="22">
                  <c:v>40034.458333333336</c:v>
                </c:pt>
                <c:pt idx="23">
                  <c:v>40034.479166666664</c:v>
                </c:pt>
                <c:pt idx="24">
                  <c:v>40034.5</c:v>
                </c:pt>
                <c:pt idx="25">
                  <c:v>40034.520833333336</c:v>
                </c:pt>
                <c:pt idx="26">
                  <c:v>40034.541666666664</c:v>
                </c:pt>
                <c:pt idx="27">
                  <c:v>40034.5625</c:v>
                </c:pt>
                <c:pt idx="28">
                  <c:v>40034.583333333336</c:v>
                </c:pt>
                <c:pt idx="29">
                  <c:v>40034.604166666664</c:v>
                </c:pt>
                <c:pt idx="30">
                  <c:v>40034.625</c:v>
                </c:pt>
                <c:pt idx="31">
                  <c:v>40034.645833333336</c:v>
                </c:pt>
                <c:pt idx="32">
                  <c:v>40034.666666666664</c:v>
                </c:pt>
                <c:pt idx="33">
                  <c:v>40034.6875</c:v>
                </c:pt>
                <c:pt idx="34">
                  <c:v>40034.708333333336</c:v>
                </c:pt>
                <c:pt idx="35">
                  <c:v>40034.729166666664</c:v>
                </c:pt>
                <c:pt idx="36">
                  <c:v>40034.75</c:v>
                </c:pt>
                <c:pt idx="37">
                  <c:v>40034.770833333336</c:v>
                </c:pt>
                <c:pt idx="38">
                  <c:v>40034.791666666664</c:v>
                </c:pt>
                <c:pt idx="39">
                  <c:v>40034.8125</c:v>
                </c:pt>
                <c:pt idx="40">
                  <c:v>40034.833333333336</c:v>
                </c:pt>
                <c:pt idx="41">
                  <c:v>40034.854166666664</c:v>
                </c:pt>
                <c:pt idx="42">
                  <c:v>40034.875</c:v>
                </c:pt>
                <c:pt idx="43">
                  <c:v>40034.895833333336</c:v>
                </c:pt>
                <c:pt idx="44">
                  <c:v>40034.916666666664</c:v>
                </c:pt>
                <c:pt idx="45">
                  <c:v>40034.9375</c:v>
                </c:pt>
                <c:pt idx="46">
                  <c:v>40034.958333333336</c:v>
                </c:pt>
                <c:pt idx="47">
                  <c:v>40034.979166666664</c:v>
                </c:pt>
                <c:pt idx="48">
                  <c:v>40035</c:v>
                </c:pt>
                <c:pt idx="49">
                  <c:v>40035.020833333336</c:v>
                </c:pt>
                <c:pt idx="50">
                  <c:v>40035.041666666664</c:v>
                </c:pt>
                <c:pt idx="51">
                  <c:v>40035.0625</c:v>
                </c:pt>
                <c:pt idx="52">
                  <c:v>40035.083333333336</c:v>
                </c:pt>
                <c:pt idx="53">
                  <c:v>40035.104166666664</c:v>
                </c:pt>
                <c:pt idx="54">
                  <c:v>40035.125</c:v>
                </c:pt>
                <c:pt idx="55">
                  <c:v>40035.145833333336</c:v>
                </c:pt>
                <c:pt idx="56">
                  <c:v>40035.166666666664</c:v>
                </c:pt>
                <c:pt idx="57">
                  <c:v>40035.1875</c:v>
                </c:pt>
                <c:pt idx="58">
                  <c:v>40035.208333333336</c:v>
                </c:pt>
                <c:pt idx="59">
                  <c:v>40035.229166666664</c:v>
                </c:pt>
                <c:pt idx="60">
                  <c:v>40035.25</c:v>
                </c:pt>
                <c:pt idx="61">
                  <c:v>40035.270833333336</c:v>
                </c:pt>
                <c:pt idx="62">
                  <c:v>40035.291666666664</c:v>
                </c:pt>
                <c:pt idx="63">
                  <c:v>40035.3125</c:v>
                </c:pt>
                <c:pt idx="64">
                  <c:v>40035.333333333336</c:v>
                </c:pt>
                <c:pt idx="65">
                  <c:v>40035.354166666664</c:v>
                </c:pt>
                <c:pt idx="66">
                  <c:v>40035.375</c:v>
                </c:pt>
                <c:pt idx="67">
                  <c:v>40035.395833333336</c:v>
                </c:pt>
                <c:pt idx="68">
                  <c:v>40035.416666666664</c:v>
                </c:pt>
                <c:pt idx="69">
                  <c:v>40035.4375</c:v>
                </c:pt>
                <c:pt idx="70">
                  <c:v>40035.458333333336</c:v>
                </c:pt>
                <c:pt idx="71">
                  <c:v>40035.479166666664</c:v>
                </c:pt>
                <c:pt idx="72">
                  <c:v>40035.5</c:v>
                </c:pt>
                <c:pt idx="73">
                  <c:v>40035.520833333336</c:v>
                </c:pt>
                <c:pt idx="74">
                  <c:v>40035.541666666664</c:v>
                </c:pt>
                <c:pt idx="75">
                  <c:v>40035.5625</c:v>
                </c:pt>
                <c:pt idx="76">
                  <c:v>40035.583333333336</c:v>
                </c:pt>
                <c:pt idx="77">
                  <c:v>40035.604166666664</c:v>
                </c:pt>
                <c:pt idx="78">
                  <c:v>40035.625</c:v>
                </c:pt>
                <c:pt idx="79">
                  <c:v>40035.645833333336</c:v>
                </c:pt>
                <c:pt idx="80">
                  <c:v>40035.666666666664</c:v>
                </c:pt>
                <c:pt idx="81">
                  <c:v>40035.6875</c:v>
                </c:pt>
                <c:pt idx="82">
                  <c:v>40035.708333333336</c:v>
                </c:pt>
                <c:pt idx="83">
                  <c:v>40035.729166666664</c:v>
                </c:pt>
                <c:pt idx="84">
                  <c:v>40035.75</c:v>
                </c:pt>
                <c:pt idx="85">
                  <c:v>40035.770833333336</c:v>
                </c:pt>
                <c:pt idx="86">
                  <c:v>40035.791666666664</c:v>
                </c:pt>
                <c:pt idx="87">
                  <c:v>40035.8125</c:v>
                </c:pt>
                <c:pt idx="88">
                  <c:v>40035.833333333336</c:v>
                </c:pt>
                <c:pt idx="89">
                  <c:v>40035.854166666664</c:v>
                </c:pt>
                <c:pt idx="90">
                  <c:v>40035.875</c:v>
                </c:pt>
                <c:pt idx="91">
                  <c:v>40035.895833333336</c:v>
                </c:pt>
                <c:pt idx="92">
                  <c:v>40035.916666666664</c:v>
                </c:pt>
                <c:pt idx="93">
                  <c:v>40035.9375</c:v>
                </c:pt>
                <c:pt idx="94">
                  <c:v>40035.958333333336</c:v>
                </c:pt>
                <c:pt idx="95">
                  <c:v>40035.979166666664</c:v>
                </c:pt>
                <c:pt idx="96">
                  <c:v>40036</c:v>
                </c:pt>
                <c:pt idx="97">
                  <c:v>40036.020833333336</c:v>
                </c:pt>
                <c:pt idx="98">
                  <c:v>40036.041666666664</c:v>
                </c:pt>
                <c:pt idx="99">
                  <c:v>40036.0625</c:v>
                </c:pt>
                <c:pt idx="100">
                  <c:v>40036.083333333336</c:v>
                </c:pt>
                <c:pt idx="101">
                  <c:v>40036.104166666664</c:v>
                </c:pt>
                <c:pt idx="102">
                  <c:v>40036.125</c:v>
                </c:pt>
                <c:pt idx="103">
                  <c:v>40036.145833333336</c:v>
                </c:pt>
                <c:pt idx="104">
                  <c:v>40036.166666666664</c:v>
                </c:pt>
                <c:pt idx="105">
                  <c:v>40036.1875</c:v>
                </c:pt>
                <c:pt idx="106">
                  <c:v>40036.208333333336</c:v>
                </c:pt>
                <c:pt idx="107">
                  <c:v>40036.229166666664</c:v>
                </c:pt>
                <c:pt idx="108">
                  <c:v>40036.25</c:v>
                </c:pt>
                <c:pt idx="109">
                  <c:v>40036.270833333336</c:v>
                </c:pt>
                <c:pt idx="110">
                  <c:v>40036.291666666664</c:v>
                </c:pt>
                <c:pt idx="111">
                  <c:v>40036.3125</c:v>
                </c:pt>
                <c:pt idx="112">
                  <c:v>40036.333333333336</c:v>
                </c:pt>
                <c:pt idx="113">
                  <c:v>40036.354166666664</c:v>
                </c:pt>
                <c:pt idx="114">
                  <c:v>40036.375</c:v>
                </c:pt>
                <c:pt idx="115">
                  <c:v>40036.395833333336</c:v>
                </c:pt>
                <c:pt idx="116">
                  <c:v>40036.416666666664</c:v>
                </c:pt>
                <c:pt idx="117">
                  <c:v>40036.4375</c:v>
                </c:pt>
                <c:pt idx="118">
                  <c:v>40036.458333333336</c:v>
                </c:pt>
                <c:pt idx="119">
                  <c:v>40036.479166666664</c:v>
                </c:pt>
                <c:pt idx="120">
                  <c:v>40036.5</c:v>
                </c:pt>
                <c:pt idx="121">
                  <c:v>40036.520833333336</c:v>
                </c:pt>
                <c:pt idx="122">
                  <c:v>40036.541666666664</c:v>
                </c:pt>
                <c:pt idx="123">
                  <c:v>40036.5625</c:v>
                </c:pt>
                <c:pt idx="124">
                  <c:v>40036.583333333336</c:v>
                </c:pt>
                <c:pt idx="125">
                  <c:v>40036.604166666664</c:v>
                </c:pt>
                <c:pt idx="126">
                  <c:v>40036.625</c:v>
                </c:pt>
                <c:pt idx="127">
                  <c:v>40036.645833333336</c:v>
                </c:pt>
                <c:pt idx="128">
                  <c:v>40036.666666666664</c:v>
                </c:pt>
                <c:pt idx="129">
                  <c:v>40036.6875</c:v>
                </c:pt>
                <c:pt idx="130">
                  <c:v>40036.708333333336</c:v>
                </c:pt>
                <c:pt idx="131">
                  <c:v>40036.729166666664</c:v>
                </c:pt>
                <c:pt idx="132">
                  <c:v>40036.75</c:v>
                </c:pt>
                <c:pt idx="133">
                  <c:v>40036.770833333336</c:v>
                </c:pt>
                <c:pt idx="134">
                  <c:v>40036.791666666664</c:v>
                </c:pt>
                <c:pt idx="135">
                  <c:v>40036.8125</c:v>
                </c:pt>
                <c:pt idx="136">
                  <c:v>40036.833333333336</c:v>
                </c:pt>
                <c:pt idx="137">
                  <c:v>40036.854166666664</c:v>
                </c:pt>
                <c:pt idx="138">
                  <c:v>40036.875</c:v>
                </c:pt>
                <c:pt idx="139">
                  <c:v>40036.895833333336</c:v>
                </c:pt>
                <c:pt idx="140">
                  <c:v>40036.916666666664</c:v>
                </c:pt>
                <c:pt idx="141">
                  <c:v>40036.9375</c:v>
                </c:pt>
                <c:pt idx="142">
                  <c:v>40036.958333333336</c:v>
                </c:pt>
                <c:pt idx="143">
                  <c:v>40036.979166666664</c:v>
                </c:pt>
                <c:pt idx="144">
                  <c:v>40037</c:v>
                </c:pt>
                <c:pt idx="145">
                  <c:v>40037.020833333336</c:v>
                </c:pt>
                <c:pt idx="146">
                  <c:v>40037.041666666664</c:v>
                </c:pt>
                <c:pt idx="147">
                  <c:v>40037.0625</c:v>
                </c:pt>
                <c:pt idx="148">
                  <c:v>40037.083333333336</c:v>
                </c:pt>
                <c:pt idx="149">
                  <c:v>40037.104166666664</c:v>
                </c:pt>
                <c:pt idx="150">
                  <c:v>40037.125</c:v>
                </c:pt>
                <c:pt idx="151">
                  <c:v>40037.145833333336</c:v>
                </c:pt>
                <c:pt idx="152">
                  <c:v>40037.166666666664</c:v>
                </c:pt>
                <c:pt idx="153">
                  <c:v>40037.1875</c:v>
                </c:pt>
                <c:pt idx="154">
                  <c:v>40037.208333333336</c:v>
                </c:pt>
                <c:pt idx="155">
                  <c:v>40037.229166666664</c:v>
                </c:pt>
                <c:pt idx="156">
                  <c:v>40037.25</c:v>
                </c:pt>
                <c:pt idx="157">
                  <c:v>40037.270833333336</c:v>
                </c:pt>
                <c:pt idx="158">
                  <c:v>40037.291666666664</c:v>
                </c:pt>
                <c:pt idx="159">
                  <c:v>40037.3125</c:v>
                </c:pt>
                <c:pt idx="160">
                  <c:v>40037.333333333336</c:v>
                </c:pt>
                <c:pt idx="161">
                  <c:v>40037.354166666664</c:v>
                </c:pt>
                <c:pt idx="162">
                  <c:v>40037.375</c:v>
                </c:pt>
                <c:pt idx="163">
                  <c:v>40037.395833333336</c:v>
                </c:pt>
                <c:pt idx="164">
                  <c:v>40037.416666666664</c:v>
                </c:pt>
                <c:pt idx="165">
                  <c:v>40037.4375</c:v>
                </c:pt>
                <c:pt idx="166">
                  <c:v>40037.458333333336</c:v>
                </c:pt>
                <c:pt idx="167">
                  <c:v>40037.479166666664</c:v>
                </c:pt>
                <c:pt idx="168">
                  <c:v>40037.5</c:v>
                </c:pt>
                <c:pt idx="169">
                  <c:v>40037.520833333336</c:v>
                </c:pt>
                <c:pt idx="170">
                  <c:v>40037.541666666664</c:v>
                </c:pt>
                <c:pt idx="171">
                  <c:v>40037.5625</c:v>
                </c:pt>
                <c:pt idx="172">
                  <c:v>40037.583333333336</c:v>
                </c:pt>
                <c:pt idx="173">
                  <c:v>40037.604166666664</c:v>
                </c:pt>
                <c:pt idx="174">
                  <c:v>40037.625</c:v>
                </c:pt>
                <c:pt idx="175">
                  <c:v>40037.645833333336</c:v>
                </c:pt>
                <c:pt idx="176">
                  <c:v>40037.666666666664</c:v>
                </c:pt>
                <c:pt idx="177">
                  <c:v>40037.6875</c:v>
                </c:pt>
                <c:pt idx="178">
                  <c:v>40037.708333333336</c:v>
                </c:pt>
                <c:pt idx="179">
                  <c:v>40037.729166666664</c:v>
                </c:pt>
                <c:pt idx="180">
                  <c:v>40037.75</c:v>
                </c:pt>
                <c:pt idx="181">
                  <c:v>40037.770833333336</c:v>
                </c:pt>
                <c:pt idx="182">
                  <c:v>40037.791666666664</c:v>
                </c:pt>
                <c:pt idx="183">
                  <c:v>40037.8125</c:v>
                </c:pt>
                <c:pt idx="184">
                  <c:v>40037.833333333336</c:v>
                </c:pt>
                <c:pt idx="185">
                  <c:v>40037.854166666664</c:v>
                </c:pt>
                <c:pt idx="186">
                  <c:v>40037.875</c:v>
                </c:pt>
                <c:pt idx="187">
                  <c:v>40037.895833333336</c:v>
                </c:pt>
                <c:pt idx="188">
                  <c:v>40037.916666666664</c:v>
                </c:pt>
                <c:pt idx="189">
                  <c:v>40037.9375</c:v>
                </c:pt>
                <c:pt idx="190">
                  <c:v>40037.958333333336</c:v>
                </c:pt>
                <c:pt idx="191">
                  <c:v>40037.979166666664</c:v>
                </c:pt>
                <c:pt idx="192">
                  <c:v>40038</c:v>
                </c:pt>
                <c:pt idx="193">
                  <c:v>40038.020833333336</c:v>
                </c:pt>
                <c:pt idx="194">
                  <c:v>40038.041666666664</c:v>
                </c:pt>
                <c:pt idx="195">
                  <c:v>40038.0625</c:v>
                </c:pt>
                <c:pt idx="196">
                  <c:v>40038.083333333336</c:v>
                </c:pt>
                <c:pt idx="197">
                  <c:v>40038.104166666664</c:v>
                </c:pt>
                <c:pt idx="198">
                  <c:v>40038.125</c:v>
                </c:pt>
                <c:pt idx="199">
                  <c:v>40038.145833333336</c:v>
                </c:pt>
                <c:pt idx="200">
                  <c:v>40038.166666666664</c:v>
                </c:pt>
                <c:pt idx="201">
                  <c:v>40038.1875</c:v>
                </c:pt>
                <c:pt idx="202">
                  <c:v>40038.208333333336</c:v>
                </c:pt>
                <c:pt idx="203">
                  <c:v>40038.229166666664</c:v>
                </c:pt>
                <c:pt idx="204">
                  <c:v>40038.25</c:v>
                </c:pt>
                <c:pt idx="205">
                  <c:v>40038.270833333336</c:v>
                </c:pt>
                <c:pt idx="206">
                  <c:v>40038.291666666664</c:v>
                </c:pt>
                <c:pt idx="207">
                  <c:v>40038.3125</c:v>
                </c:pt>
                <c:pt idx="208">
                  <c:v>40038.333333333336</c:v>
                </c:pt>
                <c:pt idx="209">
                  <c:v>40038.354166666664</c:v>
                </c:pt>
                <c:pt idx="210">
                  <c:v>40038.375</c:v>
                </c:pt>
                <c:pt idx="211">
                  <c:v>40038.395833333336</c:v>
                </c:pt>
                <c:pt idx="212">
                  <c:v>40038.416666666664</c:v>
                </c:pt>
                <c:pt idx="213">
                  <c:v>40038.4375</c:v>
                </c:pt>
                <c:pt idx="214">
                  <c:v>40038.458333333336</c:v>
                </c:pt>
                <c:pt idx="215">
                  <c:v>40038.479166666664</c:v>
                </c:pt>
                <c:pt idx="216">
                  <c:v>40038.5</c:v>
                </c:pt>
                <c:pt idx="217">
                  <c:v>40038.520833333336</c:v>
                </c:pt>
                <c:pt idx="218">
                  <c:v>40038.541666666664</c:v>
                </c:pt>
                <c:pt idx="219">
                  <c:v>40038.5625</c:v>
                </c:pt>
                <c:pt idx="220">
                  <c:v>40038.583333333336</c:v>
                </c:pt>
                <c:pt idx="221">
                  <c:v>40038.604166666664</c:v>
                </c:pt>
                <c:pt idx="222">
                  <c:v>40038.625</c:v>
                </c:pt>
                <c:pt idx="223">
                  <c:v>40038.645833333336</c:v>
                </c:pt>
                <c:pt idx="224">
                  <c:v>40038.666666666664</c:v>
                </c:pt>
                <c:pt idx="225">
                  <c:v>40038.6875</c:v>
                </c:pt>
                <c:pt idx="226">
                  <c:v>40038.708333333336</c:v>
                </c:pt>
                <c:pt idx="227">
                  <c:v>40038.729166666664</c:v>
                </c:pt>
                <c:pt idx="228">
                  <c:v>40038.75</c:v>
                </c:pt>
                <c:pt idx="229">
                  <c:v>40038.770833333336</c:v>
                </c:pt>
                <c:pt idx="230">
                  <c:v>40038.791666666664</c:v>
                </c:pt>
                <c:pt idx="231">
                  <c:v>40038.8125</c:v>
                </c:pt>
                <c:pt idx="232">
                  <c:v>40038.833333333336</c:v>
                </c:pt>
                <c:pt idx="233">
                  <c:v>40038.854166666664</c:v>
                </c:pt>
                <c:pt idx="234">
                  <c:v>40038.875</c:v>
                </c:pt>
                <c:pt idx="235">
                  <c:v>40038.895833333336</c:v>
                </c:pt>
                <c:pt idx="236">
                  <c:v>40038.916666666664</c:v>
                </c:pt>
                <c:pt idx="237">
                  <c:v>40038.9375</c:v>
                </c:pt>
                <c:pt idx="238">
                  <c:v>40038.958333333336</c:v>
                </c:pt>
                <c:pt idx="239">
                  <c:v>40038.979166666664</c:v>
                </c:pt>
              </c:numCache>
            </c:numRef>
          </c:xVal>
          <c:yVal>
            <c:numRef>
              <c:f>Data!$E$4:$E$243</c:f>
              <c:numCache>
                <c:formatCode>General</c:formatCode>
                <c:ptCount val="240"/>
                <c:pt idx="0">
                  <c:v>1.82</c:v>
                </c:pt>
                <c:pt idx="1">
                  <c:v>1.83</c:v>
                </c:pt>
                <c:pt idx="2">
                  <c:v>1.86</c:v>
                </c:pt>
                <c:pt idx="3">
                  <c:v>1.89</c:v>
                </c:pt>
                <c:pt idx="4">
                  <c:v>1.94</c:v>
                </c:pt>
                <c:pt idx="5">
                  <c:v>2</c:v>
                </c:pt>
                <c:pt idx="6">
                  <c:v>2.0699999999999998</c:v>
                </c:pt>
                <c:pt idx="7">
                  <c:v>2.14</c:v>
                </c:pt>
                <c:pt idx="8">
                  <c:v>2.29</c:v>
                </c:pt>
                <c:pt idx="9">
                  <c:v>2.56</c:v>
                </c:pt>
                <c:pt idx="10">
                  <c:v>2.8</c:v>
                </c:pt>
                <c:pt idx="11">
                  <c:v>2.87</c:v>
                </c:pt>
                <c:pt idx="12">
                  <c:v>2.92</c:v>
                </c:pt>
                <c:pt idx="13">
                  <c:v>3.21</c:v>
                </c:pt>
                <c:pt idx="14">
                  <c:v>3.46</c:v>
                </c:pt>
                <c:pt idx="15">
                  <c:v>3.55</c:v>
                </c:pt>
                <c:pt idx="16">
                  <c:v>3.6</c:v>
                </c:pt>
                <c:pt idx="17">
                  <c:v>3.61</c:v>
                </c:pt>
                <c:pt idx="18">
                  <c:v>3.57</c:v>
                </c:pt>
                <c:pt idx="19">
                  <c:v>3.51</c:v>
                </c:pt>
                <c:pt idx="20">
                  <c:v>3.48</c:v>
                </c:pt>
                <c:pt idx="21">
                  <c:v>3.5</c:v>
                </c:pt>
                <c:pt idx="22">
                  <c:v>3.61</c:v>
                </c:pt>
                <c:pt idx="23">
                  <c:v>3.66</c:v>
                </c:pt>
                <c:pt idx="24">
                  <c:v>3.67</c:v>
                </c:pt>
                <c:pt idx="25">
                  <c:v>3.66</c:v>
                </c:pt>
                <c:pt idx="26">
                  <c:v>3.71</c:v>
                </c:pt>
                <c:pt idx="27">
                  <c:v>3.65</c:v>
                </c:pt>
                <c:pt idx="28">
                  <c:v>3.64</c:v>
                </c:pt>
                <c:pt idx="29">
                  <c:v>3.64</c:v>
                </c:pt>
                <c:pt idx="30">
                  <c:v>3.76</c:v>
                </c:pt>
                <c:pt idx="31">
                  <c:v>4.3899999999999997</c:v>
                </c:pt>
                <c:pt idx="32">
                  <c:v>5.51</c:v>
                </c:pt>
                <c:pt idx="33">
                  <c:v>5.99</c:v>
                </c:pt>
                <c:pt idx="34">
                  <c:v>6.32</c:v>
                </c:pt>
                <c:pt idx="35">
                  <c:v>6.61</c:v>
                </c:pt>
                <c:pt idx="36">
                  <c:v>6.77</c:v>
                </c:pt>
                <c:pt idx="37">
                  <c:v>6.79</c:v>
                </c:pt>
                <c:pt idx="38">
                  <c:v>6.81</c:v>
                </c:pt>
                <c:pt idx="39">
                  <c:v>6.63</c:v>
                </c:pt>
                <c:pt idx="40">
                  <c:v>6.37</c:v>
                </c:pt>
                <c:pt idx="41">
                  <c:v>6.05</c:v>
                </c:pt>
                <c:pt idx="42">
                  <c:v>5.87</c:v>
                </c:pt>
                <c:pt idx="43">
                  <c:v>5.78</c:v>
                </c:pt>
                <c:pt idx="44">
                  <c:v>5.97</c:v>
                </c:pt>
                <c:pt idx="45">
                  <c:v>6.36</c:v>
                </c:pt>
                <c:pt idx="46">
                  <c:v>8.57</c:v>
                </c:pt>
                <c:pt idx="47">
                  <c:v>11.45</c:v>
                </c:pt>
                <c:pt idx="48">
                  <c:v>12.86</c:v>
                </c:pt>
                <c:pt idx="49">
                  <c:v>12.88</c:v>
                </c:pt>
                <c:pt idx="50">
                  <c:v>12.74</c:v>
                </c:pt>
                <c:pt idx="51">
                  <c:v>12.58</c:v>
                </c:pt>
                <c:pt idx="52">
                  <c:v>12.72</c:v>
                </c:pt>
                <c:pt idx="53">
                  <c:v>12.34</c:v>
                </c:pt>
                <c:pt idx="54">
                  <c:v>12.6</c:v>
                </c:pt>
                <c:pt idx="55">
                  <c:v>12.64</c:v>
                </c:pt>
                <c:pt idx="56">
                  <c:v>12.47</c:v>
                </c:pt>
                <c:pt idx="57">
                  <c:v>12.86</c:v>
                </c:pt>
                <c:pt idx="58">
                  <c:v>12.9</c:v>
                </c:pt>
                <c:pt idx="59">
                  <c:v>13.22</c:v>
                </c:pt>
                <c:pt idx="60">
                  <c:v>13.12</c:v>
                </c:pt>
                <c:pt idx="61">
                  <c:v>13.47</c:v>
                </c:pt>
                <c:pt idx="62">
                  <c:v>13.34</c:v>
                </c:pt>
                <c:pt idx="63">
                  <c:v>12.86</c:v>
                </c:pt>
                <c:pt idx="64">
                  <c:v>12.47</c:v>
                </c:pt>
                <c:pt idx="65">
                  <c:v>12.03</c:v>
                </c:pt>
                <c:pt idx="66">
                  <c:v>11.52</c:v>
                </c:pt>
                <c:pt idx="67">
                  <c:v>11.13</c:v>
                </c:pt>
                <c:pt idx="68">
                  <c:v>10.75</c:v>
                </c:pt>
                <c:pt idx="69">
                  <c:v>10.51</c:v>
                </c:pt>
                <c:pt idx="70">
                  <c:v>10.41</c:v>
                </c:pt>
                <c:pt idx="71">
                  <c:v>10.199999999999999</c:v>
                </c:pt>
                <c:pt idx="72">
                  <c:v>9.93</c:v>
                </c:pt>
                <c:pt idx="73">
                  <c:v>9.6199999999999992</c:v>
                </c:pt>
                <c:pt idx="74">
                  <c:v>9.5500000000000007</c:v>
                </c:pt>
                <c:pt idx="75">
                  <c:v>9.2799999999999994</c:v>
                </c:pt>
                <c:pt idx="76">
                  <c:v>8.94</c:v>
                </c:pt>
                <c:pt idx="77">
                  <c:v>8.52</c:v>
                </c:pt>
                <c:pt idx="78">
                  <c:v>8.26</c:v>
                </c:pt>
                <c:pt idx="79">
                  <c:v>7.95</c:v>
                </c:pt>
                <c:pt idx="80">
                  <c:v>7.65</c:v>
                </c:pt>
                <c:pt idx="81">
                  <c:v>7.42</c:v>
                </c:pt>
                <c:pt idx="82">
                  <c:v>7.3</c:v>
                </c:pt>
                <c:pt idx="83">
                  <c:v>7.23</c:v>
                </c:pt>
                <c:pt idx="84">
                  <c:v>7.2</c:v>
                </c:pt>
                <c:pt idx="85">
                  <c:v>7.33</c:v>
                </c:pt>
                <c:pt idx="86">
                  <c:v>7.54</c:v>
                </c:pt>
                <c:pt idx="87">
                  <c:v>7.57</c:v>
                </c:pt>
                <c:pt idx="88">
                  <c:v>7.59</c:v>
                </c:pt>
                <c:pt idx="89">
                  <c:v>7.72</c:v>
                </c:pt>
                <c:pt idx="90">
                  <c:v>7.85</c:v>
                </c:pt>
                <c:pt idx="91">
                  <c:v>7.87</c:v>
                </c:pt>
                <c:pt idx="92">
                  <c:v>7.77</c:v>
                </c:pt>
                <c:pt idx="93">
                  <c:v>7.56</c:v>
                </c:pt>
                <c:pt idx="94">
                  <c:v>7.31</c:v>
                </c:pt>
                <c:pt idx="95">
                  <c:v>7.08</c:v>
                </c:pt>
                <c:pt idx="96">
                  <c:v>6.9</c:v>
                </c:pt>
                <c:pt idx="97">
                  <c:v>6.79</c:v>
                </c:pt>
                <c:pt idx="98">
                  <c:v>6.74</c:v>
                </c:pt>
                <c:pt idx="99">
                  <c:v>6.7</c:v>
                </c:pt>
                <c:pt idx="100">
                  <c:v>6.66</c:v>
                </c:pt>
                <c:pt idx="101">
                  <c:v>6.58</c:v>
                </c:pt>
                <c:pt idx="102">
                  <c:v>6.49</c:v>
                </c:pt>
                <c:pt idx="103">
                  <c:v>6.4</c:v>
                </c:pt>
                <c:pt idx="104">
                  <c:v>6.28</c:v>
                </c:pt>
                <c:pt idx="105">
                  <c:v>6.18</c:v>
                </c:pt>
                <c:pt idx="106">
                  <c:v>6.05</c:v>
                </c:pt>
                <c:pt idx="107">
                  <c:v>5.95</c:v>
                </c:pt>
                <c:pt idx="108">
                  <c:v>5.85</c:v>
                </c:pt>
                <c:pt idx="109">
                  <c:v>5.75</c:v>
                </c:pt>
                <c:pt idx="110">
                  <c:v>5.65</c:v>
                </c:pt>
                <c:pt idx="111">
                  <c:v>5.57</c:v>
                </c:pt>
                <c:pt idx="112">
                  <c:v>5.49</c:v>
                </c:pt>
                <c:pt idx="113">
                  <c:v>5.4</c:v>
                </c:pt>
                <c:pt idx="114">
                  <c:v>5.34</c:v>
                </c:pt>
                <c:pt idx="115">
                  <c:v>5.27</c:v>
                </c:pt>
                <c:pt idx="116">
                  <c:v>5.2</c:v>
                </c:pt>
                <c:pt idx="117">
                  <c:v>5.15</c:v>
                </c:pt>
                <c:pt idx="118">
                  <c:v>5.12</c:v>
                </c:pt>
                <c:pt idx="119">
                  <c:v>5.12</c:v>
                </c:pt>
                <c:pt idx="120">
                  <c:v>5.0999999999999996</c:v>
                </c:pt>
                <c:pt idx="121">
                  <c:v>5.07</c:v>
                </c:pt>
                <c:pt idx="122">
                  <c:v>5.0599999999999996</c:v>
                </c:pt>
                <c:pt idx="123">
                  <c:v>5.04</c:v>
                </c:pt>
                <c:pt idx="124">
                  <c:v>5.0199999999999996</c:v>
                </c:pt>
                <c:pt idx="125">
                  <c:v>4.96</c:v>
                </c:pt>
                <c:pt idx="126">
                  <c:v>4.92</c:v>
                </c:pt>
                <c:pt idx="127">
                  <c:v>4.92</c:v>
                </c:pt>
                <c:pt idx="128">
                  <c:v>5.1100000000000003</c:v>
                </c:pt>
                <c:pt idx="129">
                  <c:v>5.17</c:v>
                </c:pt>
                <c:pt idx="130">
                  <c:v>5.07</c:v>
                </c:pt>
                <c:pt idx="131">
                  <c:v>5.17</c:v>
                </c:pt>
                <c:pt idx="132">
                  <c:v>5.31</c:v>
                </c:pt>
                <c:pt idx="133">
                  <c:v>5.29</c:v>
                </c:pt>
                <c:pt idx="134">
                  <c:v>5.25</c:v>
                </c:pt>
                <c:pt idx="135">
                  <c:v>5.24</c:v>
                </c:pt>
                <c:pt idx="136">
                  <c:v>5.27</c:v>
                </c:pt>
                <c:pt idx="137">
                  <c:v>5.28</c:v>
                </c:pt>
                <c:pt idx="138">
                  <c:v>5.29</c:v>
                </c:pt>
                <c:pt idx="139">
                  <c:v>5.3</c:v>
                </c:pt>
                <c:pt idx="140">
                  <c:v>5.26</c:v>
                </c:pt>
                <c:pt idx="141">
                  <c:v>5.21</c:v>
                </c:pt>
                <c:pt idx="142">
                  <c:v>5.15</c:v>
                </c:pt>
                <c:pt idx="143">
                  <c:v>5.05</c:v>
                </c:pt>
                <c:pt idx="144">
                  <c:v>4.95</c:v>
                </c:pt>
                <c:pt idx="145">
                  <c:v>4.8600000000000003</c:v>
                </c:pt>
                <c:pt idx="146">
                  <c:v>4.78</c:v>
                </c:pt>
                <c:pt idx="147">
                  <c:v>4.71</c:v>
                </c:pt>
                <c:pt idx="148">
                  <c:v>4.6399999999999997</c:v>
                </c:pt>
                <c:pt idx="149">
                  <c:v>4.58</c:v>
                </c:pt>
                <c:pt idx="150">
                  <c:v>4.55</c:v>
                </c:pt>
                <c:pt idx="151">
                  <c:v>4.51</c:v>
                </c:pt>
                <c:pt idx="152">
                  <c:v>4.46</c:v>
                </c:pt>
                <c:pt idx="153">
                  <c:v>4.4000000000000004</c:v>
                </c:pt>
                <c:pt idx="154">
                  <c:v>4.37</c:v>
                </c:pt>
                <c:pt idx="155">
                  <c:v>4.33</c:v>
                </c:pt>
                <c:pt idx="156">
                  <c:v>4.3099999999999996</c:v>
                </c:pt>
                <c:pt idx="157">
                  <c:v>4.28</c:v>
                </c:pt>
                <c:pt idx="158">
                  <c:v>4.25</c:v>
                </c:pt>
                <c:pt idx="159">
                  <c:v>4.22</c:v>
                </c:pt>
                <c:pt idx="160">
                  <c:v>4.1900000000000004</c:v>
                </c:pt>
                <c:pt idx="161">
                  <c:v>4.16</c:v>
                </c:pt>
                <c:pt idx="162">
                  <c:v>4.17</c:v>
                </c:pt>
                <c:pt idx="163">
                  <c:v>4.1900000000000004</c:v>
                </c:pt>
                <c:pt idx="164">
                  <c:v>4.2</c:v>
                </c:pt>
                <c:pt idx="165">
                  <c:v>4.1900000000000004</c:v>
                </c:pt>
                <c:pt idx="166">
                  <c:v>4.1399999999999997</c:v>
                </c:pt>
                <c:pt idx="167">
                  <c:v>4.1100000000000003</c:v>
                </c:pt>
                <c:pt idx="168">
                  <c:v>4.08</c:v>
                </c:pt>
                <c:pt idx="169">
                  <c:v>4.04</c:v>
                </c:pt>
                <c:pt idx="170">
                  <c:v>4.0199999999999996</c:v>
                </c:pt>
                <c:pt idx="171">
                  <c:v>3.99</c:v>
                </c:pt>
                <c:pt idx="172">
                  <c:v>3.96</c:v>
                </c:pt>
                <c:pt idx="173">
                  <c:v>3.94</c:v>
                </c:pt>
                <c:pt idx="174">
                  <c:v>3.91</c:v>
                </c:pt>
                <c:pt idx="175">
                  <c:v>3.89</c:v>
                </c:pt>
                <c:pt idx="176">
                  <c:v>3.87</c:v>
                </c:pt>
                <c:pt idx="177">
                  <c:v>3.86</c:v>
                </c:pt>
                <c:pt idx="178">
                  <c:v>3.84</c:v>
                </c:pt>
                <c:pt idx="179">
                  <c:v>3.81</c:v>
                </c:pt>
                <c:pt idx="180">
                  <c:v>3.78</c:v>
                </c:pt>
                <c:pt idx="181">
                  <c:v>3.76</c:v>
                </c:pt>
                <c:pt idx="182">
                  <c:v>3.75</c:v>
                </c:pt>
                <c:pt idx="183">
                  <c:v>3.73</c:v>
                </c:pt>
                <c:pt idx="184">
                  <c:v>3.71</c:v>
                </c:pt>
                <c:pt idx="185">
                  <c:v>3.7</c:v>
                </c:pt>
                <c:pt idx="186">
                  <c:v>3.68</c:v>
                </c:pt>
                <c:pt idx="187">
                  <c:v>3.66</c:v>
                </c:pt>
                <c:pt idx="188">
                  <c:v>3.64</c:v>
                </c:pt>
                <c:pt idx="189">
                  <c:v>3.63</c:v>
                </c:pt>
                <c:pt idx="190">
                  <c:v>3.73</c:v>
                </c:pt>
                <c:pt idx="191">
                  <c:v>3.93</c:v>
                </c:pt>
                <c:pt idx="192">
                  <c:v>3.95</c:v>
                </c:pt>
                <c:pt idx="193">
                  <c:v>3.9</c:v>
                </c:pt>
                <c:pt idx="194">
                  <c:v>3.84</c:v>
                </c:pt>
                <c:pt idx="195">
                  <c:v>3.81</c:v>
                </c:pt>
                <c:pt idx="196">
                  <c:v>3.81</c:v>
                </c:pt>
                <c:pt idx="197">
                  <c:v>3.8</c:v>
                </c:pt>
                <c:pt idx="198">
                  <c:v>3.77</c:v>
                </c:pt>
                <c:pt idx="199">
                  <c:v>3.74</c:v>
                </c:pt>
                <c:pt idx="200">
                  <c:v>3.71</c:v>
                </c:pt>
                <c:pt idx="201">
                  <c:v>3.69</c:v>
                </c:pt>
                <c:pt idx="202">
                  <c:v>3.67</c:v>
                </c:pt>
                <c:pt idx="203">
                  <c:v>3.65</c:v>
                </c:pt>
                <c:pt idx="204">
                  <c:v>3.62</c:v>
                </c:pt>
                <c:pt idx="205">
                  <c:v>3.58</c:v>
                </c:pt>
                <c:pt idx="206">
                  <c:v>3.56</c:v>
                </c:pt>
                <c:pt idx="207">
                  <c:v>3.54</c:v>
                </c:pt>
                <c:pt idx="208">
                  <c:v>3.52</c:v>
                </c:pt>
                <c:pt idx="209">
                  <c:v>3.51</c:v>
                </c:pt>
                <c:pt idx="210">
                  <c:v>3.49</c:v>
                </c:pt>
                <c:pt idx="211">
                  <c:v>3.49</c:v>
                </c:pt>
                <c:pt idx="212">
                  <c:v>3.48</c:v>
                </c:pt>
                <c:pt idx="213">
                  <c:v>3.46</c:v>
                </c:pt>
                <c:pt idx="214">
                  <c:v>3.43</c:v>
                </c:pt>
                <c:pt idx="215">
                  <c:v>3.42</c:v>
                </c:pt>
                <c:pt idx="216">
                  <c:v>3.4</c:v>
                </c:pt>
                <c:pt idx="217">
                  <c:v>3.39</c:v>
                </c:pt>
                <c:pt idx="218">
                  <c:v>3.38</c:v>
                </c:pt>
                <c:pt idx="219">
                  <c:v>3.37</c:v>
                </c:pt>
                <c:pt idx="220">
                  <c:v>3.35</c:v>
                </c:pt>
                <c:pt idx="221">
                  <c:v>3.34</c:v>
                </c:pt>
                <c:pt idx="222">
                  <c:v>3.33</c:v>
                </c:pt>
                <c:pt idx="223">
                  <c:v>3.31</c:v>
                </c:pt>
                <c:pt idx="224">
                  <c:v>3.31</c:v>
                </c:pt>
                <c:pt idx="225">
                  <c:v>3.36</c:v>
                </c:pt>
                <c:pt idx="226">
                  <c:v>3.36</c:v>
                </c:pt>
                <c:pt idx="227">
                  <c:v>3.34</c:v>
                </c:pt>
                <c:pt idx="228">
                  <c:v>3.31</c:v>
                </c:pt>
                <c:pt idx="229">
                  <c:v>3.29</c:v>
                </c:pt>
                <c:pt idx="230">
                  <c:v>3.28</c:v>
                </c:pt>
                <c:pt idx="231">
                  <c:v>3.26</c:v>
                </c:pt>
                <c:pt idx="232">
                  <c:v>3.22</c:v>
                </c:pt>
                <c:pt idx="233">
                  <c:v>3.19</c:v>
                </c:pt>
                <c:pt idx="234">
                  <c:v>3.18</c:v>
                </c:pt>
                <c:pt idx="235">
                  <c:v>3.17</c:v>
                </c:pt>
                <c:pt idx="236">
                  <c:v>3.15</c:v>
                </c:pt>
                <c:pt idx="237">
                  <c:v>3.14</c:v>
                </c:pt>
                <c:pt idx="238">
                  <c:v>3.12</c:v>
                </c:pt>
                <c:pt idx="239">
                  <c:v>3.11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853248"/>
        <c:axId val="36854784"/>
      </c:scatterChart>
      <c:scatterChart>
        <c:scatterStyle val="lineMarker"/>
        <c:varyColors val="0"/>
        <c:ser>
          <c:idx val="1"/>
          <c:order val="1"/>
          <c:tx>
            <c:v>Streamflow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Data!$D$4:$D$243</c:f>
              <c:numCache>
                <c:formatCode>m/d/yy\ h:mm;@</c:formatCode>
                <c:ptCount val="240"/>
                <c:pt idx="0">
                  <c:v>40034</c:v>
                </c:pt>
                <c:pt idx="1">
                  <c:v>40034.020833333336</c:v>
                </c:pt>
                <c:pt idx="2">
                  <c:v>40034.041666666664</c:v>
                </c:pt>
                <c:pt idx="3">
                  <c:v>40034.0625</c:v>
                </c:pt>
                <c:pt idx="4">
                  <c:v>40034.083333333336</c:v>
                </c:pt>
                <c:pt idx="5">
                  <c:v>40034.104166666664</c:v>
                </c:pt>
                <c:pt idx="6">
                  <c:v>40034.125</c:v>
                </c:pt>
                <c:pt idx="7">
                  <c:v>40034.145833333336</c:v>
                </c:pt>
                <c:pt idx="8">
                  <c:v>40034.166666666664</c:v>
                </c:pt>
                <c:pt idx="9">
                  <c:v>40034.1875</c:v>
                </c:pt>
                <c:pt idx="10">
                  <c:v>40034.208333333336</c:v>
                </c:pt>
                <c:pt idx="11">
                  <c:v>40034.229166666664</c:v>
                </c:pt>
                <c:pt idx="12">
                  <c:v>40034.25</c:v>
                </c:pt>
                <c:pt idx="13">
                  <c:v>40034.270833333336</c:v>
                </c:pt>
                <c:pt idx="14">
                  <c:v>40034.291666666664</c:v>
                </c:pt>
                <c:pt idx="15">
                  <c:v>40034.3125</c:v>
                </c:pt>
                <c:pt idx="16">
                  <c:v>40034.333333333336</c:v>
                </c:pt>
                <c:pt idx="17">
                  <c:v>40034.354166666664</c:v>
                </c:pt>
                <c:pt idx="18">
                  <c:v>40034.375</c:v>
                </c:pt>
                <c:pt idx="19">
                  <c:v>40034.395833333336</c:v>
                </c:pt>
                <c:pt idx="20">
                  <c:v>40034.416666666664</c:v>
                </c:pt>
                <c:pt idx="21">
                  <c:v>40034.4375</c:v>
                </c:pt>
                <c:pt idx="22">
                  <c:v>40034.458333333336</c:v>
                </c:pt>
                <c:pt idx="23">
                  <c:v>40034.479166666664</c:v>
                </c:pt>
                <c:pt idx="24">
                  <c:v>40034.5</c:v>
                </c:pt>
                <c:pt idx="25">
                  <c:v>40034.520833333336</c:v>
                </c:pt>
                <c:pt idx="26">
                  <c:v>40034.541666666664</c:v>
                </c:pt>
                <c:pt idx="27">
                  <c:v>40034.5625</c:v>
                </c:pt>
                <c:pt idx="28">
                  <c:v>40034.583333333336</c:v>
                </c:pt>
                <c:pt idx="29">
                  <c:v>40034.604166666664</c:v>
                </c:pt>
                <c:pt idx="30">
                  <c:v>40034.625</c:v>
                </c:pt>
                <c:pt idx="31">
                  <c:v>40034.645833333336</c:v>
                </c:pt>
                <c:pt idx="32">
                  <c:v>40034.666666666664</c:v>
                </c:pt>
                <c:pt idx="33">
                  <c:v>40034.6875</c:v>
                </c:pt>
                <c:pt idx="34">
                  <c:v>40034.708333333336</c:v>
                </c:pt>
                <c:pt idx="35">
                  <c:v>40034.729166666664</c:v>
                </c:pt>
                <c:pt idx="36">
                  <c:v>40034.75</c:v>
                </c:pt>
                <c:pt idx="37">
                  <c:v>40034.770833333336</c:v>
                </c:pt>
                <c:pt idx="38">
                  <c:v>40034.791666666664</c:v>
                </c:pt>
                <c:pt idx="39">
                  <c:v>40034.8125</c:v>
                </c:pt>
                <c:pt idx="40">
                  <c:v>40034.833333333336</c:v>
                </c:pt>
                <c:pt idx="41">
                  <c:v>40034.854166666664</c:v>
                </c:pt>
                <c:pt idx="42">
                  <c:v>40034.875</c:v>
                </c:pt>
                <c:pt idx="43">
                  <c:v>40034.895833333336</c:v>
                </c:pt>
                <c:pt idx="44">
                  <c:v>40034.916666666664</c:v>
                </c:pt>
                <c:pt idx="45">
                  <c:v>40034.9375</c:v>
                </c:pt>
                <c:pt idx="46">
                  <c:v>40034.958333333336</c:v>
                </c:pt>
                <c:pt idx="47">
                  <c:v>40034.979166666664</c:v>
                </c:pt>
                <c:pt idx="48">
                  <c:v>40035</c:v>
                </c:pt>
                <c:pt idx="49">
                  <c:v>40035.020833333336</c:v>
                </c:pt>
                <c:pt idx="50">
                  <c:v>40035.041666666664</c:v>
                </c:pt>
                <c:pt idx="51">
                  <c:v>40035.0625</c:v>
                </c:pt>
                <c:pt idx="52">
                  <c:v>40035.083333333336</c:v>
                </c:pt>
                <c:pt idx="53">
                  <c:v>40035.104166666664</c:v>
                </c:pt>
                <c:pt idx="54">
                  <c:v>40035.125</c:v>
                </c:pt>
                <c:pt idx="55">
                  <c:v>40035.145833333336</c:v>
                </c:pt>
                <c:pt idx="56">
                  <c:v>40035.166666666664</c:v>
                </c:pt>
                <c:pt idx="57">
                  <c:v>40035.1875</c:v>
                </c:pt>
                <c:pt idx="58">
                  <c:v>40035.208333333336</c:v>
                </c:pt>
                <c:pt idx="59">
                  <c:v>40035.229166666664</c:v>
                </c:pt>
                <c:pt idx="60">
                  <c:v>40035.25</c:v>
                </c:pt>
                <c:pt idx="61">
                  <c:v>40035.270833333336</c:v>
                </c:pt>
                <c:pt idx="62">
                  <c:v>40035.291666666664</c:v>
                </c:pt>
                <c:pt idx="63">
                  <c:v>40035.3125</c:v>
                </c:pt>
                <c:pt idx="64">
                  <c:v>40035.333333333336</c:v>
                </c:pt>
                <c:pt idx="65">
                  <c:v>40035.354166666664</c:v>
                </c:pt>
                <c:pt idx="66">
                  <c:v>40035.375</c:v>
                </c:pt>
                <c:pt idx="67">
                  <c:v>40035.395833333336</c:v>
                </c:pt>
                <c:pt idx="68">
                  <c:v>40035.416666666664</c:v>
                </c:pt>
                <c:pt idx="69">
                  <c:v>40035.4375</c:v>
                </c:pt>
                <c:pt idx="70">
                  <c:v>40035.458333333336</c:v>
                </c:pt>
                <c:pt idx="71">
                  <c:v>40035.479166666664</c:v>
                </c:pt>
                <c:pt idx="72">
                  <c:v>40035.5</c:v>
                </c:pt>
                <c:pt idx="73">
                  <c:v>40035.520833333336</c:v>
                </c:pt>
                <c:pt idx="74">
                  <c:v>40035.541666666664</c:v>
                </c:pt>
                <c:pt idx="75">
                  <c:v>40035.5625</c:v>
                </c:pt>
                <c:pt idx="76">
                  <c:v>40035.583333333336</c:v>
                </c:pt>
                <c:pt idx="77">
                  <c:v>40035.604166666664</c:v>
                </c:pt>
                <c:pt idx="78">
                  <c:v>40035.625</c:v>
                </c:pt>
                <c:pt idx="79">
                  <c:v>40035.645833333336</c:v>
                </c:pt>
                <c:pt idx="80">
                  <c:v>40035.666666666664</c:v>
                </c:pt>
                <c:pt idx="81">
                  <c:v>40035.6875</c:v>
                </c:pt>
                <c:pt idx="82">
                  <c:v>40035.708333333336</c:v>
                </c:pt>
                <c:pt idx="83">
                  <c:v>40035.729166666664</c:v>
                </c:pt>
                <c:pt idx="84">
                  <c:v>40035.75</c:v>
                </c:pt>
                <c:pt idx="85">
                  <c:v>40035.770833333336</c:v>
                </c:pt>
                <c:pt idx="86">
                  <c:v>40035.791666666664</c:v>
                </c:pt>
                <c:pt idx="87">
                  <c:v>40035.8125</c:v>
                </c:pt>
                <c:pt idx="88">
                  <c:v>40035.833333333336</c:v>
                </c:pt>
                <c:pt idx="89">
                  <c:v>40035.854166666664</c:v>
                </c:pt>
                <c:pt idx="90">
                  <c:v>40035.875</c:v>
                </c:pt>
                <c:pt idx="91">
                  <c:v>40035.895833333336</c:v>
                </c:pt>
                <c:pt idx="92">
                  <c:v>40035.916666666664</c:v>
                </c:pt>
                <c:pt idx="93">
                  <c:v>40035.9375</c:v>
                </c:pt>
                <c:pt idx="94">
                  <c:v>40035.958333333336</c:v>
                </c:pt>
                <c:pt idx="95">
                  <c:v>40035.979166666664</c:v>
                </c:pt>
                <c:pt idx="96">
                  <c:v>40036</c:v>
                </c:pt>
                <c:pt idx="97">
                  <c:v>40036.020833333336</c:v>
                </c:pt>
                <c:pt idx="98">
                  <c:v>40036.041666666664</c:v>
                </c:pt>
                <c:pt idx="99">
                  <c:v>40036.0625</c:v>
                </c:pt>
                <c:pt idx="100">
                  <c:v>40036.083333333336</c:v>
                </c:pt>
                <c:pt idx="101">
                  <c:v>40036.104166666664</c:v>
                </c:pt>
                <c:pt idx="102">
                  <c:v>40036.125</c:v>
                </c:pt>
                <c:pt idx="103">
                  <c:v>40036.145833333336</c:v>
                </c:pt>
                <c:pt idx="104">
                  <c:v>40036.166666666664</c:v>
                </c:pt>
                <c:pt idx="105">
                  <c:v>40036.1875</c:v>
                </c:pt>
                <c:pt idx="106">
                  <c:v>40036.208333333336</c:v>
                </c:pt>
                <c:pt idx="107">
                  <c:v>40036.229166666664</c:v>
                </c:pt>
                <c:pt idx="108">
                  <c:v>40036.25</c:v>
                </c:pt>
                <c:pt idx="109">
                  <c:v>40036.270833333336</c:v>
                </c:pt>
                <c:pt idx="110">
                  <c:v>40036.291666666664</c:v>
                </c:pt>
                <c:pt idx="111">
                  <c:v>40036.3125</c:v>
                </c:pt>
                <c:pt idx="112">
                  <c:v>40036.333333333336</c:v>
                </c:pt>
                <c:pt idx="113">
                  <c:v>40036.354166666664</c:v>
                </c:pt>
                <c:pt idx="114">
                  <c:v>40036.375</c:v>
                </c:pt>
                <c:pt idx="115">
                  <c:v>40036.395833333336</c:v>
                </c:pt>
                <c:pt idx="116">
                  <c:v>40036.416666666664</c:v>
                </c:pt>
                <c:pt idx="117">
                  <c:v>40036.4375</c:v>
                </c:pt>
                <c:pt idx="118">
                  <c:v>40036.458333333336</c:v>
                </c:pt>
                <c:pt idx="119">
                  <c:v>40036.479166666664</c:v>
                </c:pt>
                <c:pt idx="120">
                  <c:v>40036.5</c:v>
                </c:pt>
                <c:pt idx="121">
                  <c:v>40036.520833333336</c:v>
                </c:pt>
                <c:pt idx="122">
                  <c:v>40036.541666666664</c:v>
                </c:pt>
                <c:pt idx="123">
                  <c:v>40036.5625</c:v>
                </c:pt>
                <c:pt idx="124">
                  <c:v>40036.583333333336</c:v>
                </c:pt>
                <c:pt idx="125">
                  <c:v>40036.604166666664</c:v>
                </c:pt>
                <c:pt idx="126">
                  <c:v>40036.625</c:v>
                </c:pt>
                <c:pt idx="127">
                  <c:v>40036.645833333336</c:v>
                </c:pt>
                <c:pt idx="128">
                  <c:v>40036.666666666664</c:v>
                </c:pt>
                <c:pt idx="129">
                  <c:v>40036.6875</c:v>
                </c:pt>
                <c:pt idx="130">
                  <c:v>40036.708333333336</c:v>
                </c:pt>
                <c:pt idx="131">
                  <c:v>40036.729166666664</c:v>
                </c:pt>
                <c:pt idx="132">
                  <c:v>40036.75</c:v>
                </c:pt>
                <c:pt idx="133">
                  <c:v>40036.770833333336</c:v>
                </c:pt>
                <c:pt idx="134">
                  <c:v>40036.791666666664</c:v>
                </c:pt>
                <c:pt idx="135">
                  <c:v>40036.8125</c:v>
                </c:pt>
                <c:pt idx="136">
                  <c:v>40036.833333333336</c:v>
                </c:pt>
                <c:pt idx="137">
                  <c:v>40036.854166666664</c:v>
                </c:pt>
                <c:pt idx="138">
                  <c:v>40036.875</c:v>
                </c:pt>
                <c:pt idx="139">
                  <c:v>40036.895833333336</c:v>
                </c:pt>
                <c:pt idx="140">
                  <c:v>40036.916666666664</c:v>
                </c:pt>
                <c:pt idx="141">
                  <c:v>40036.9375</c:v>
                </c:pt>
                <c:pt idx="142">
                  <c:v>40036.958333333336</c:v>
                </c:pt>
                <c:pt idx="143">
                  <c:v>40036.979166666664</c:v>
                </c:pt>
                <c:pt idx="144">
                  <c:v>40037</c:v>
                </c:pt>
                <c:pt idx="145">
                  <c:v>40037.020833333336</c:v>
                </c:pt>
                <c:pt idx="146">
                  <c:v>40037.041666666664</c:v>
                </c:pt>
                <c:pt idx="147">
                  <c:v>40037.0625</c:v>
                </c:pt>
                <c:pt idx="148">
                  <c:v>40037.083333333336</c:v>
                </c:pt>
                <c:pt idx="149">
                  <c:v>40037.104166666664</c:v>
                </c:pt>
                <c:pt idx="150">
                  <c:v>40037.125</c:v>
                </c:pt>
                <c:pt idx="151">
                  <c:v>40037.145833333336</c:v>
                </c:pt>
                <c:pt idx="152">
                  <c:v>40037.166666666664</c:v>
                </c:pt>
                <c:pt idx="153">
                  <c:v>40037.1875</c:v>
                </c:pt>
                <c:pt idx="154">
                  <c:v>40037.208333333336</c:v>
                </c:pt>
                <c:pt idx="155">
                  <c:v>40037.229166666664</c:v>
                </c:pt>
                <c:pt idx="156">
                  <c:v>40037.25</c:v>
                </c:pt>
                <c:pt idx="157">
                  <c:v>40037.270833333336</c:v>
                </c:pt>
                <c:pt idx="158">
                  <c:v>40037.291666666664</c:v>
                </c:pt>
                <c:pt idx="159">
                  <c:v>40037.3125</c:v>
                </c:pt>
                <c:pt idx="160">
                  <c:v>40037.333333333336</c:v>
                </c:pt>
                <c:pt idx="161">
                  <c:v>40037.354166666664</c:v>
                </c:pt>
                <c:pt idx="162">
                  <c:v>40037.375</c:v>
                </c:pt>
                <c:pt idx="163">
                  <c:v>40037.395833333336</c:v>
                </c:pt>
                <c:pt idx="164">
                  <c:v>40037.416666666664</c:v>
                </c:pt>
                <c:pt idx="165">
                  <c:v>40037.4375</c:v>
                </c:pt>
                <c:pt idx="166">
                  <c:v>40037.458333333336</c:v>
                </c:pt>
                <c:pt idx="167">
                  <c:v>40037.479166666664</c:v>
                </c:pt>
                <c:pt idx="168">
                  <c:v>40037.5</c:v>
                </c:pt>
                <c:pt idx="169">
                  <c:v>40037.520833333336</c:v>
                </c:pt>
                <c:pt idx="170">
                  <c:v>40037.541666666664</c:v>
                </c:pt>
                <c:pt idx="171">
                  <c:v>40037.5625</c:v>
                </c:pt>
                <c:pt idx="172">
                  <c:v>40037.583333333336</c:v>
                </c:pt>
                <c:pt idx="173">
                  <c:v>40037.604166666664</c:v>
                </c:pt>
                <c:pt idx="174">
                  <c:v>40037.625</c:v>
                </c:pt>
                <c:pt idx="175">
                  <c:v>40037.645833333336</c:v>
                </c:pt>
                <c:pt idx="176">
                  <c:v>40037.666666666664</c:v>
                </c:pt>
                <c:pt idx="177">
                  <c:v>40037.6875</c:v>
                </c:pt>
                <c:pt idx="178">
                  <c:v>40037.708333333336</c:v>
                </c:pt>
                <c:pt idx="179">
                  <c:v>40037.729166666664</c:v>
                </c:pt>
                <c:pt idx="180">
                  <c:v>40037.75</c:v>
                </c:pt>
                <c:pt idx="181">
                  <c:v>40037.770833333336</c:v>
                </c:pt>
                <c:pt idx="182">
                  <c:v>40037.791666666664</c:v>
                </c:pt>
                <c:pt idx="183">
                  <c:v>40037.8125</c:v>
                </c:pt>
                <c:pt idx="184">
                  <c:v>40037.833333333336</c:v>
                </c:pt>
                <c:pt idx="185">
                  <c:v>40037.854166666664</c:v>
                </c:pt>
                <c:pt idx="186">
                  <c:v>40037.875</c:v>
                </c:pt>
                <c:pt idx="187">
                  <c:v>40037.895833333336</c:v>
                </c:pt>
                <c:pt idx="188">
                  <c:v>40037.916666666664</c:v>
                </c:pt>
                <c:pt idx="189">
                  <c:v>40037.9375</c:v>
                </c:pt>
                <c:pt idx="190">
                  <c:v>40037.958333333336</c:v>
                </c:pt>
                <c:pt idx="191">
                  <c:v>40037.979166666664</c:v>
                </c:pt>
                <c:pt idx="192">
                  <c:v>40038</c:v>
                </c:pt>
                <c:pt idx="193">
                  <c:v>40038.020833333336</c:v>
                </c:pt>
                <c:pt idx="194">
                  <c:v>40038.041666666664</c:v>
                </c:pt>
                <c:pt idx="195">
                  <c:v>40038.0625</c:v>
                </c:pt>
                <c:pt idx="196">
                  <c:v>40038.083333333336</c:v>
                </c:pt>
                <c:pt idx="197">
                  <c:v>40038.104166666664</c:v>
                </c:pt>
                <c:pt idx="198">
                  <c:v>40038.125</c:v>
                </c:pt>
                <c:pt idx="199">
                  <c:v>40038.145833333336</c:v>
                </c:pt>
                <c:pt idx="200">
                  <c:v>40038.166666666664</c:v>
                </c:pt>
                <c:pt idx="201">
                  <c:v>40038.1875</c:v>
                </c:pt>
                <c:pt idx="202">
                  <c:v>40038.208333333336</c:v>
                </c:pt>
                <c:pt idx="203">
                  <c:v>40038.229166666664</c:v>
                </c:pt>
                <c:pt idx="204">
                  <c:v>40038.25</c:v>
                </c:pt>
                <c:pt idx="205">
                  <c:v>40038.270833333336</c:v>
                </c:pt>
                <c:pt idx="206">
                  <c:v>40038.291666666664</c:v>
                </c:pt>
                <c:pt idx="207">
                  <c:v>40038.3125</c:v>
                </c:pt>
                <c:pt idx="208">
                  <c:v>40038.333333333336</c:v>
                </c:pt>
                <c:pt idx="209">
                  <c:v>40038.354166666664</c:v>
                </c:pt>
                <c:pt idx="210">
                  <c:v>40038.375</c:v>
                </c:pt>
                <c:pt idx="211">
                  <c:v>40038.395833333336</c:v>
                </c:pt>
                <c:pt idx="212">
                  <c:v>40038.416666666664</c:v>
                </c:pt>
                <c:pt idx="213">
                  <c:v>40038.4375</c:v>
                </c:pt>
                <c:pt idx="214">
                  <c:v>40038.458333333336</c:v>
                </c:pt>
                <c:pt idx="215">
                  <c:v>40038.479166666664</c:v>
                </c:pt>
                <c:pt idx="216">
                  <c:v>40038.5</c:v>
                </c:pt>
                <c:pt idx="217">
                  <c:v>40038.520833333336</c:v>
                </c:pt>
                <c:pt idx="218">
                  <c:v>40038.541666666664</c:v>
                </c:pt>
                <c:pt idx="219">
                  <c:v>40038.5625</c:v>
                </c:pt>
                <c:pt idx="220">
                  <c:v>40038.583333333336</c:v>
                </c:pt>
                <c:pt idx="221">
                  <c:v>40038.604166666664</c:v>
                </c:pt>
                <c:pt idx="222">
                  <c:v>40038.625</c:v>
                </c:pt>
                <c:pt idx="223">
                  <c:v>40038.645833333336</c:v>
                </c:pt>
                <c:pt idx="224">
                  <c:v>40038.666666666664</c:v>
                </c:pt>
                <c:pt idx="225">
                  <c:v>40038.6875</c:v>
                </c:pt>
                <c:pt idx="226">
                  <c:v>40038.708333333336</c:v>
                </c:pt>
                <c:pt idx="227">
                  <c:v>40038.729166666664</c:v>
                </c:pt>
                <c:pt idx="228">
                  <c:v>40038.75</c:v>
                </c:pt>
                <c:pt idx="229">
                  <c:v>40038.770833333336</c:v>
                </c:pt>
                <c:pt idx="230">
                  <c:v>40038.791666666664</c:v>
                </c:pt>
                <c:pt idx="231">
                  <c:v>40038.8125</c:v>
                </c:pt>
                <c:pt idx="232">
                  <c:v>40038.833333333336</c:v>
                </c:pt>
                <c:pt idx="233">
                  <c:v>40038.854166666664</c:v>
                </c:pt>
                <c:pt idx="234">
                  <c:v>40038.875</c:v>
                </c:pt>
                <c:pt idx="235">
                  <c:v>40038.895833333336</c:v>
                </c:pt>
                <c:pt idx="236">
                  <c:v>40038.916666666664</c:v>
                </c:pt>
                <c:pt idx="237">
                  <c:v>40038.9375</c:v>
                </c:pt>
                <c:pt idx="238">
                  <c:v>40038.958333333336</c:v>
                </c:pt>
                <c:pt idx="239">
                  <c:v>40038.979166666664</c:v>
                </c:pt>
              </c:numCache>
            </c:numRef>
          </c:xVal>
          <c:yVal>
            <c:numRef>
              <c:f>Data!$J$4:$J$243</c:f>
              <c:numCache>
                <c:formatCode>General</c:formatCode>
                <c:ptCount val="240"/>
                <c:pt idx="0">
                  <c:v>323</c:v>
                </c:pt>
                <c:pt idx="1">
                  <c:v>328</c:v>
                </c:pt>
                <c:pt idx="2">
                  <c:v>344</c:v>
                </c:pt>
                <c:pt idx="3">
                  <c:v>360</c:v>
                </c:pt>
                <c:pt idx="4">
                  <c:v>388</c:v>
                </c:pt>
                <c:pt idx="5">
                  <c:v>424</c:v>
                </c:pt>
                <c:pt idx="6">
                  <c:v>468</c:v>
                </c:pt>
                <c:pt idx="7">
                  <c:v>515</c:v>
                </c:pt>
                <c:pt idx="8">
                  <c:v>625</c:v>
                </c:pt>
                <c:pt idx="9">
                  <c:v>820</c:v>
                </c:pt>
                <c:pt idx="10">
                  <c:v>1020</c:v>
                </c:pt>
                <c:pt idx="11">
                  <c:v>1080</c:v>
                </c:pt>
                <c:pt idx="12">
                  <c:v>1130</c:v>
                </c:pt>
                <c:pt idx="13">
                  <c:v>1420</c:v>
                </c:pt>
                <c:pt idx="14">
                  <c:v>1700</c:v>
                </c:pt>
                <c:pt idx="15">
                  <c:v>1810</c:v>
                </c:pt>
                <c:pt idx="16">
                  <c:v>1870</c:v>
                </c:pt>
                <c:pt idx="17">
                  <c:v>1890</c:v>
                </c:pt>
                <c:pt idx="18">
                  <c:v>1840</c:v>
                </c:pt>
                <c:pt idx="19">
                  <c:v>1760</c:v>
                </c:pt>
                <c:pt idx="20">
                  <c:v>1730</c:v>
                </c:pt>
                <c:pt idx="21">
                  <c:v>1750</c:v>
                </c:pt>
                <c:pt idx="22">
                  <c:v>1890</c:v>
                </c:pt>
                <c:pt idx="23">
                  <c:v>1950</c:v>
                </c:pt>
                <c:pt idx="24">
                  <c:v>1960</c:v>
                </c:pt>
                <c:pt idx="25">
                  <c:v>1950</c:v>
                </c:pt>
                <c:pt idx="26">
                  <c:v>2020</c:v>
                </c:pt>
                <c:pt idx="27">
                  <c:v>1940</c:v>
                </c:pt>
                <c:pt idx="28">
                  <c:v>1920</c:v>
                </c:pt>
                <c:pt idx="29">
                  <c:v>1920</c:v>
                </c:pt>
                <c:pt idx="30">
                  <c:v>2080</c:v>
                </c:pt>
                <c:pt idx="31">
                  <c:v>3030</c:v>
                </c:pt>
                <c:pt idx="32">
                  <c:v>5250</c:v>
                </c:pt>
                <c:pt idx="33">
                  <c:v>6300</c:v>
                </c:pt>
                <c:pt idx="34">
                  <c:v>7070</c:v>
                </c:pt>
                <c:pt idx="35">
                  <c:v>7790</c:v>
                </c:pt>
                <c:pt idx="36">
                  <c:v>8200</c:v>
                </c:pt>
                <c:pt idx="37">
                  <c:v>8250</c:v>
                </c:pt>
                <c:pt idx="38">
                  <c:v>8300</c:v>
                </c:pt>
                <c:pt idx="39">
                  <c:v>7840</c:v>
                </c:pt>
                <c:pt idx="40">
                  <c:v>7190</c:v>
                </c:pt>
                <c:pt idx="41">
                  <c:v>6440</c:v>
                </c:pt>
                <c:pt idx="42">
                  <c:v>6040</c:v>
                </c:pt>
                <c:pt idx="43">
                  <c:v>5840</c:v>
                </c:pt>
                <c:pt idx="44">
                  <c:v>6260</c:v>
                </c:pt>
                <c:pt idx="45">
                  <c:v>7170</c:v>
                </c:pt>
                <c:pt idx="46">
                  <c:v>12400</c:v>
                </c:pt>
                <c:pt idx="47">
                  <c:v>22700</c:v>
                </c:pt>
                <c:pt idx="48">
                  <c:v>28700</c:v>
                </c:pt>
                <c:pt idx="49">
                  <c:v>28800</c:v>
                </c:pt>
                <c:pt idx="50">
                  <c:v>28100</c:v>
                </c:pt>
                <c:pt idx="51">
                  <c:v>27400</c:v>
                </c:pt>
                <c:pt idx="52">
                  <c:v>28100</c:v>
                </c:pt>
                <c:pt idx="53">
                  <c:v>26400</c:v>
                </c:pt>
                <c:pt idx="54">
                  <c:v>27500</c:v>
                </c:pt>
                <c:pt idx="55">
                  <c:v>27700</c:v>
                </c:pt>
                <c:pt idx="56">
                  <c:v>27000</c:v>
                </c:pt>
                <c:pt idx="57">
                  <c:v>28700</c:v>
                </c:pt>
                <c:pt idx="58">
                  <c:v>28900</c:v>
                </c:pt>
                <c:pt idx="59">
                  <c:v>30300</c:v>
                </c:pt>
                <c:pt idx="60">
                  <c:v>29900</c:v>
                </c:pt>
                <c:pt idx="61">
                  <c:v>31500</c:v>
                </c:pt>
                <c:pt idx="62">
                  <c:v>30900</c:v>
                </c:pt>
                <c:pt idx="63">
                  <c:v>28700</c:v>
                </c:pt>
                <c:pt idx="64">
                  <c:v>27000</c:v>
                </c:pt>
                <c:pt idx="65">
                  <c:v>25100</c:v>
                </c:pt>
                <c:pt idx="66">
                  <c:v>22900</c:v>
                </c:pt>
                <c:pt idx="67">
                  <c:v>21400</c:v>
                </c:pt>
                <c:pt idx="68">
                  <c:v>19900</c:v>
                </c:pt>
                <c:pt idx="69">
                  <c:v>19000</c:v>
                </c:pt>
                <c:pt idx="70">
                  <c:v>18600</c:v>
                </c:pt>
                <c:pt idx="71">
                  <c:v>17900</c:v>
                </c:pt>
                <c:pt idx="72">
                  <c:v>16900</c:v>
                </c:pt>
                <c:pt idx="73">
                  <c:v>15800</c:v>
                </c:pt>
                <c:pt idx="74">
                  <c:v>15600</c:v>
                </c:pt>
                <c:pt idx="75">
                  <c:v>14700</c:v>
                </c:pt>
                <c:pt idx="76">
                  <c:v>13600</c:v>
                </c:pt>
                <c:pt idx="77">
                  <c:v>12200</c:v>
                </c:pt>
                <c:pt idx="78">
                  <c:v>11500</c:v>
                </c:pt>
                <c:pt idx="79">
                  <c:v>10600</c:v>
                </c:pt>
                <c:pt idx="80">
                  <c:v>9710</c:v>
                </c:pt>
                <c:pt idx="81">
                  <c:v>9090</c:v>
                </c:pt>
                <c:pt idx="82">
                  <c:v>8770</c:v>
                </c:pt>
                <c:pt idx="83">
                  <c:v>8590</c:v>
                </c:pt>
                <c:pt idx="84">
                  <c:v>8510</c:v>
                </c:pt>
                <c:pt idx="85">
                  <c:v>8850</c:v>
                </c:pt>
                <c:pt idx="86">
                  <c:v>9410</c:v>
                </c:pt>
                <c:pt idx="87">
                  <c:v>9490</c:v>
                </c:pt>
                <c:pt idx="88">
                  <c:v>9550</c:v>
                </c:pt>
                <c:pt idx="89">
                  <c:v>9910</c:v>
                </c:pt>
                <c:pt idx="90">
                  <c:v>10300</c:v>
                </c:pt>
                <c:pt idx="91">
                  <c:v>10300</c:v>
                </c:pt>
                <c:pt idx="92">
                  <c:v>10000</c:v>
                </c:pt>
                <c:pt idx="93">
                  <c:v>9470</c:v>
                </c:pt>
                <c:pt idx="94">
                  <c:v>8800</c:v>
                </c:pt>
                <c:pt idx="95">
                  <c:v>8200</c:v>
                </c:pt>
                <c:pt idx="96">
                  <c:v>7750</c:v>
                </c:pt>
                <c:pt idx="97">
                  <c:v>7480</c:v>
                </c:pt>
                <c:pt idx="98">
                  <c:v>7350</c:v>
                </c:pt>
                <c:pt idx="99">
                  <c:v>7260</c:v>
                </c:pt>
                <c:pt idx="100">
                  <c:v>7160</c:v>
                </c:pt>
                <c:pt idx="101">
                  <c:v>6970</c:v>
                </c:pt>
                <c:pt idx="102">
                  <c:v>6760</c:v>
                </c:pt>
                <c:pt idx="103">
                  <c:v>6550</c:v>
                </c:pt>
                <c:pt idx="104">
                  <c:v>6280</c:v>
                </c:pt>
                <c:pt idx="105">
                  <c:v>6050</c:v>
                </c:pt>
                <c:pt idx="106">
                  <c:v>5770</c:v>
                </c:pt>
                <c:pt idx="107">
                  <c:v>5550</c:v>
                </c:pt>
                <c:pt idx="108">
                  <c:v>5340</c:v>
                </c:pt>
                <c:pt idx="109">
                  <c:v>5130</c:v>
                </c:pt>
                <c:pt idx="110">
                  <c:v>4930</c:v>
                </c:pt>
                <c:pt idx="111">
                  <c:v>4760</c:v>
                </c:pt>
                <c:pt idx="112">
                  <c:v>4610</c:v>
                </c:pt>
                <c:pt idx="113">
                  <c:v>4430</c:v>
                </c:pt>
                <c:pt idx="114">
                  <c:v>4320</c:v>
                </c:pt>
                <c:pt idx="115">
                  <c:v>4180</c:v>
                </c:pt>
                <c:pt idx="116">
                  <c:v>4050</c:v>
                </c:pt>
                <c:pt idx="117">
                  <c:v>3960</c:v>
                </c:pt>
                <c:pt idx="118">
                  <c:v>3910</c:v>
                </c:pt>
                <c:pt idx="119">
                  <c:v>3910</c:v>
                </c:pt>
                <c:pt idx="120">
                  <c:v>3870</c:v>
                </c:pt>
                <c:pt idx="121">
                  <c:v>3820</c:v>
                </c:pt>
                <c:pt idx="122">
                  <c:v>3800</c:v>
                </c:pt>
                <c:pt idx="123">
                  <c:v>3760</c:v>
                </c:pt>
                <c:pt idx="124">
                  <c:v>3730</c:v>
                </c:pt>
                <c:pt idx="125">
                  <c:v>3620</c:v>
                </c:pt>
                <c:pt idx="126">
                  <c:v>3550</c:v>
                </c:pt>
                <c:pt idx="127">
                  <c:v>3550</c:v>
                </c:pt>
                <c:pt idx="128">
                  <c:v>3890</c:v>
                </c:pt>
                <c:pt idx="129">
                  <c:v>4000</c:v>
                </c:pt>
                <c:pt idx="130">
                  <c:v>3820</c:v>
                </c:pt>
                <c:pt idx="131">
                  <c:v>4000</c:v>
                </c:pt>
                <c:pt idx="132">
                  <c:v>4260</c:v>
                </c:pt>
                <c:pt idx="133">
                  <c:v>4220</c:v>
                </c:pt>
                <c:pt idx="134">
                  <c:v>4150</c:v>
                </c:pt>
                <c:pt idx="135">
                  <c:v>4130</c:v>
                </c:pt>
                <c:pt idx="136">
                  <c:v>4180</c:v>
                </c:pt>
                <c:pt idx="137">
                  <c:v>4200</c:v>
                </c:pt>
                <c:pt idx="138">
                  <c:v>4220</c:v>
                </c:pt>
                <c:pt idx="139">
                  <c:v>4240</c:v>
                </c:pt>
                <c:pt idx="140">
                  <c:v>4160</c:v>
                </c:pt>
                <c:pt idx="141">
                  <c:v>4070</c:v>
                </c:pt>
                <c:pt idx="142">
                  <c:v>3960</c:v>
                </c:pt>
                <c:pt idx="143">
                  <c:v>3780</c:v>
                </c:pt>
                <c:pt idx="144">
                  <c:v>3600</c:v>
                </c:pt>
                <c:pt idx="145">
                  <c:v>3440</c:v>
                </c:pt>
                <c:pt idx="146">
                  <c:v>3310</c:v>
                </c:pt>
                <c:pt idx="147">
                  <c:v>3190</c:v>
                </c:pt>
                <c:pt idx="148">
                  <c:v>3070</c:v>
                </c:pt>
                <c:pt idx="149">
                  <c:v>2980</c:v>
                </c:pt>
                <c:pt idx="150">
                  <c:v>2930</c:v>
                </c:pt>
                <c:pt idx="151">
                  <c:v>2870</c:v>
                </c:pt>
                <c:pt idx="152">
                  <c:v>2790</c:v>
                </c:pt>
                <c:pt idx="153">
                  <c:v>2700</c:v>
                </c:pt>
                <c:pt idx="154">
                  <c:v>2650</c:v>
                </c:pt>
                <c:pt idx="155">
                  <c:v>2590</c:v>
                </c:pt>
                <c:pt idx="156">
                  <c:v>2560</c:v>
                </c:pt>
                <c:pt idx="157">
                  <c:v>2520</c:v>
                </c:pt>
                <c:pt idx="158">
                  <c:v>2480</c:v>
                </c:pt>
                <c:pt idx="159">
                  <c:v>2430</c:v>
                </c:pt>
                <c:pt idx="160">
                  <c:v>2390</c:v>
                </c:pt>
                <c:pt idx="161">
                  <c:v>2350</c:v>
                </c:pt>
                <c:pt idx="162">
                  <c:v>2360</c:v>
                </c:pt>
                <c:pt idx="163">
                  <c:v>2390</c:v>
                </c:pt>
                <c:pt idx="164">
                  <c:v>2400</c:v>
                </c:pt>
                <c:pt idx="165">
                  <c:v>2390</c:v>
                </c:pt>
                <c:pt idx="166">
                  <c:v>2320</c:v>
                </c:pt>
                <c:pt idx="167">
                  <c:v>2280</c:v>
                </c:pt>
                <c:pt idx="168">
                  <c:v>2240</c:v>
                </c:pt>
                <c:pt idx="169">
                  <c:v>2180</c:v>
                </c:pt>
                <c:pt idx="170">
                  <c:v>2160</c:v>
                </c:pt>
                <c:pt idx="171">
                  <c:v>2120</c:v>
                </c:pt>
                <c:pt idx="172">
                  <c:v>2080</c:v>
                </c:pt>
                <c:pt idx="173">
                  <c:v>2050</c:v>
                </c:pt>
                <c:pt idx="174">
                  <c:v>2010</c:v>
                </c:pt>
                <c:pt idx="175">
                  <c:v>1980</c:v>
                </c:pt>
                <c:pt idx="176">
                  <c:v>1960</c:v>
                </c:pt>
                <c:pt idx="177">
                  <c:v>1950</c:v>
                </c:pt>
                <c:pt idx="178">
                  <c:v>1920</c:v>
                </c:pt>
                <c:pt idx="179">
                  <c:v>1880</c:v>
                </c:pt>
                <c:pt idx="180">
                  <c:v>1850</c:v>
                </c:pt>
                <c:pt idx="181">
                  <c:v>1820</c:v>
                </c:pt>
                <c:pt idx="182">
                  <c:v>1810</c:v>
                </c:pt>
                <c:pt idx="183">
                  <c:v>1790</c:v>
                </c:pt>
                <c:pt idx="184">
                  <c:v>1760</c:v>
                </c:pt>
                <c:pt idx="185">
                  <c:v>1750</c:v>
                </c:pt>
                <c:pt idx="186">
                  <c:v>1730</c:v>
                </c:pt>
                <c:pt idx="187">
                  <c:v>1700</c:v>
                </c:pt>
                <c:pt idx="188">
                  <c:v>1680</c:v>
                </c:pt>
                <c:pt idx="189">
                  <c:v>1670</c:v>
                </c:pt>
                <c:pt idx="190">
                  <c:v>1790</c:v>
                </c:pt>
                <c:pt idx="191">
                  <c:v>2040</c:v>
                </c:pt>
                <c:pt idx="192">
                  <c:v>2060</c:v>
                </c:pt>
                <c:pt idx="193">
                  <c:v>2000</c:v>
                </c:pt>
                <c:pt idx="194">
                  <c:v>1920</c:v>
                </c:pt>
                <c:pt idx="195">
                  <c:v>1880</c:v>
                </c:pt>
                <c:pt idx="196">
                  <c:v>1880</c:v>
                </c:pt>
                <c:pt idx="197">
                  <c:v>1870</c:v>
                </c:pt>
                <c:pt idx="198">
                  <c:v>1830</c:v>
                </c:pt>
                <c:pt idx="199">
                  <c:v>1800</c:v>
                </c:pt>
                <c:pt idx="200">
                  <c:v>1760</c:v>
                </c:pt>
                <c:pt idx="201">
                  <c:v>1740</c:v>
                </c:pt>
                <c:pt idx="202">
                  <c:v>1710</c:v>
                </c:pt>
                <c:pt idx="203">
                  <c:v>1690</c:v>
                </c:pt>
                <c:pt idx="204">
                  <c:v>1650</c:v>
                </c:pt>
                <c:pt idx="205">
                  <c:v>1610</c:v>
                </c:pt>
                <c:pt idx="206">
                  <c:v>1590</c:v>
                </c:pt>
                <c:pt idx="207">
                  <c:v>1560</c:v>
                </c:pt>
                <c:pt idx="208">
                  <c:v>1540</c:v>
                </c:pt>
                <c:pt idx="209">
                  <c:v>1530</c:v>
                </c:pt>
                <c:pt idx="210">
                  <c:v>1510</c:v>
                </c:pt>
                <c:pt idx="211">
                  <c:v>1510</c:v>
                </c:pt>
                <c:pt idx="212">
                  <c:v>1500</c:v>
                </c:pt>
                <c:pt idx="213">
                  <c:v>1470</c:v>
                </c:pt>
                <c:pt idx="214">
                  <c:v>1440</c:v>
                </c:pt>
                <c:pt idx="215">
                  <c:v>1430</c:v>
                </c:pt>
                <c:pt idx="216">
                  <c:v>1410</c:v>
                </c:pt>
                <c:pt idx="217">
                  <c:v>1400</c:v>
                </c:pt>
                <c:pt idx="218">
                  <c:v>1390</c:v>
                </c:pt>
                <c:pt idx="219">
                  <c:v>1380</c:v>
                </c:pt>
                <c:pt idx="220">
                  <c:v>1360</c:v>
                </c:pt>
                <c:pt idx="221">
                  <c:v>1350</c:v>
                </c:pt>
                <c:pt idx="222">
                  <c:v>1340</c:v>
                </c:pt>
                <c:pt idx="223">
                  <c:v>1320</c:v>
                </c:pt>
                <c:pt idx="224">
                  <c:v>1320</c:v>
                </c:pt>
                <c:pt idx="225">
                  <c:v>1370</c:v>
                </c:pt>
                <c:pt idx="226">
                  <c:v>1370</c:v>
                </c:pt>
                <c:pt idx="227">
                  <c:v>1350</c:v>
                </c:pt>
                <c:pt idx="228">
                  <c:v>1320</c:v>
                </c:pt>
                <c:pt idx="229">
                  <c:v>1300</c:v>
                </c:pt>
                <c:pt idx="230">
                  <c:v>1290</c:v>
                </c:pt>
                <c:pt idx="231">
                  <c:v>1270</c:v>
                </c:pt>
                <c:pt idx="232">
                  <c:v>1230</c:v>
                </c:pt>
                <c:pt idx="233">
                  <c:v>1200</c:v>
                </c:pt>
                <c:pt idx="234">
                  <c:v>1190</c:v>
                </c:pt>
                <c:pt idx="235">
                  <c:v>1180</c:v>
                </c:pt>
                <c:pt idx="236">
                  <c:v>1160</c:v>
                </c:pt>
                <c:pt idx="237">
                  <c:v>1150</c:v>
                </c:pt>
                <c:pt idx="238">
                  <c:v>1130</c:v>
                </c:pt>
                <c:pt idx="239">
                  <c:v>1120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858880"/>
        <c:axId val="36856960"/>
      </c:scatterChart>
      <c:valAx>
        <c:axId val="36853248"/>
        <c:scaling>
          <c:orientation val="minMax"/>
          <c:max val="40038"/>
          <c:min val="40034"/>
        </c:scaling>
        <c:delete val="0"/>
        <c:axPos val="b"/>
        <c:numFmt formatCode="m/d/yyyy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36854784"/>
        <c:crosses val="autoZero"/>
        <c:crossBetween val="midCat"/>
        <c:majorUnit val="1"/>
        <c:minorUnit val="0.5"/>
      </c:valAx>
      <c:valAx>
        <c:axId val="368547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GAGE HEIGHT, IN FEET ABOVE GAGE DATUM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crossAx val="36853248"/>
        <c:crosses val="autoZero"/>
        <c:crossBetween val="midCat"/>
      </c:valAx>
      <c:valAx>
        <c:axId val="3685696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STREAMFLOW, IN CUBIC FEET PER SECOND</a:t>
                </a:r>
              </a:p>
            </c:rich>
          </c:tx>
          <c:layout/>
          <c:overlay val="0"/>
        </c:title>
        <c:numFmt formatCode="#,##0" sourceLinked="0"/>
        <c:majorTickMark val="in"/>
        <c:minorTickMark val="none"/>
        <c:tickLblPos val="nextTo"/>
        <c:crossAx val="36858880"/>
        <c:crosses val="max"/>
        <c:crossBetween val="midCat"/>
      </c:valAx>
      <c:valAx>
        <c:axId val="36858880"/>
        <c:scaling>
          <c:orientation val="minMax"/>
        </c:scaling>
        <c:delete val="1"/>
        <c:axPos val="b"/>
        <c:numFmt formatCode="m/d/yy\ h:mm;@" sourceLinked="1"/>
        <c:majorTickMark val="out"/>
        <c:minorTickMark val="none"/>
        <c:tickLblPos val="none"/>
        <c:crossAx val="368569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585138949155326"/>
          <c:y val="3.8391374357660116E-2"/>
          <c:w val="0.16483792277731765"/>
          <c:h val="8.1834295483570546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Univers 47 CondensedLight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D21E3-857C-44A0-A584-93C78309CB0F}" type="datetimeFigureOut">
              <a:rPr lang="en-US" smtClean="0"/>
              <a:pPr/>
              <a:t>3/16/2011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CD8CA-70DC-47A4-843B-0FD9418A8A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88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D44DA2-405C-4FBD-A6B3-826D9D2F4E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01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Cattaraugus Creek at NYS thruway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44DA2-405C-4FBD-A6B3-826D9D2F4EB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51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1986 flood was about 4-5</a:t>
            </a:r>
            <a:r>
              <a:rPr lang="en-US" baseline="0" dirty="0" smtClean="0"/>
              <a:t> ft lower; computed Q was 3,100 </a:t>
            </a:r>
            <a:r>
              <a:rPr lang="en-US" baseline="0" dirty="0" err="1" smtClean="0"/>
              <a:t>cfs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44DA2-405C-4FBD-A6B3-826D9D2F4EB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Cattaraugus Creek at NYS thruway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44DA2-405C-4FBD-A6B3-826D9D2F4EB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5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Intersection of Thruway access</a:t>
            </a:r>
            <a:r>
              <a:rPr lang="en-US" baseline="0" dirty="0" smtClean="0"/>
              <a:t> </a:t>
            </a:r>
            <a:r>
              <a:rPr lang="en-US" dirty="0" smtClean="0"/>
              <a:t>road and Routes 5 &amp; 20 at Irving, 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44DA2-405C-4FBD-A6B3-826D9D2F4EB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two storm systems </a:t>
            </a:r>
            <a:r>
              <a:rPr lang="en-US" baseline="0" dirty="0" smtClean="0"/>
              <a:t>intersected approximately along the Chautauqua-Cattaraugus-Erie Counties borders.</a:t>
            </a:r>
          </a:p>
          <a:p>
            <a:r>
              <a:rPr lang="en-US" baseline="0" dirty="0" smtClean="0"/>
              <a:t>Producing torrential rainfall – up to almost 6 inches in 1.5 hours – between 1030 PM and midnight.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44DA2-405C-4FBD-A6B3-826D9D2F4E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09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44DA2-405C-4FBD-A6B3-826D9D2F4EB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USGS continuous-record</a:t>
            </a:r>
            <a:r>
              <a:rPr lang="en-US" baseline="0" dirty="0" smtClean="0"/>
              <a:t> gages and</a:t>
            </a:r>
          </a:p>
          <a:p>
            <a:r>
              <a:rPr lang="en-US" baseline="0" dirty="0" smtClean="0"/>
              <a:t>Peak-flow monitoring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44DA2-405C-4FBD-A6B3-826D9D2F4EB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1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USGS basic data 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44DA2-405C-4FBD-A6B3-826D9D2F4EB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Slope-area</a:t>
            </a:r>
          </a:p>
          <a:p>
            <a:r>
              <a:rPr lang="en-US" dirty="0" smtClean="0"/>
              <a:t>Flow-through-</a:t>
            </a:r>
            <a:r>
              <a:rPr lang="en-US" baseline="0" dirty="0" smtClean="0"/>
              <a:t> culvert</a:t>
            </a:r>
          </a:p>
          <a:p>
            <a:r>
              <a:rPr lang="en-US" baseline="0" dirty="0" smtClean="0"/>
              <a:t>Contracted opening</a:t>
            </a:r>
          </a:p>
          <a:p>
            <a:r>
              <a:rPr lang="en-US" baseline="0" dirty="0" smtClean="0"/>
              <a:t>Critical depth method</a:t>
            </a:r>
          </a:p>
          <a:p>
            <a:r>
              <a:rPr lang="en-US" baseline="0" dirty="0" smtClean="0"/>
              <a:t>Flow-over-road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44DA2-405C-4FBD-A6B3-826D9D2F4EB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243 highwater marks were surveyed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44DA2-405C-4FBD-A6B3-826D9D2F4EB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26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2009 elevations along Thatcher and Grannis were, at some locations, 2 to 4 </a:t>
            </a:r>
            <a:r>
              <a:rPr lang="en-US" dirty="0" err="1" smtClean="0"/>
              <a:t>ft</a:t>
            </a:r>
            <a:r>
              <a:rPr lang="en-US" dirty="0" smtClean="0"/>
              <a:t> higher than FEMA elevations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44DA2-405C-4FBD-A6B3-826D9D2F4EB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7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839FD-B7AC-450E-BFA7-A129BDB520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DC692-5DFE-4787-95B1-D8322AF214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0587E-30FF-421D-A8A4-BC27AA912C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D1BAB-1950-41E7-888A-B4E794A247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D8D01-C793-402F-A3B6-9684CD472A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115F4-FD0F-4116-9B34-33A688A616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7E484-A960-41B4-9DCA-D19CC9C6E2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224EA-55EF-4FE6-ABD7-A0FF666533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3B391-86DC-4F62-BAC5-FB70EDFA05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6D522-4480-46A9-8056-1A3E5C14C7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8BE4B-D73F-455B-B224-190D1147B4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9FF66"/>
            </a:gs>
            <a:gs pos="100000">
              <a:srgbClr val="99FF66">
                <a:gamma/>
                <a:shade val="72941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57D51966-8EC0-43BD-A844-C72BCD2858B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5607" name="Picture 7" descr="usgs_VID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96200" y="6248400"/>
            <a:ext cx="1289051" cy="4762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M:\FEMA-Flood2009\SIR\Figures\FiguresPDF\Cover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274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992" y="0"/>
            <a:ext cx="92241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USGS RESPONSE TO FLOODS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FLASH FLOODS of AUGUST 10, 2009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Gowanda and Silver Creek, NY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0" y="38100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Cattaraugus Creek</a:t>
            </a:r>
            <a:endParaRPr lang="en-US" i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290888">
            <a:off x="2446604" y="2954257"/>
            <a:ext cx="2560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New York State Thruway</a:t>
            </a:r>
            <a:endParaRPr lang="en-US" sz="16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-76200" y="5486400"/>
            <a:ext cx="838200" cy="5334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800600" y="2057400"/>
            <a:ext cx="457202" cy="53340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363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M:\IndirectQMs\Grannis081009\Photos\So.QuakerRoad\Grannis@QuakerR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425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:\FEMA-Flood2009\OFR\Figures\Fig3.Photos\Fig3.Da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-1"/>
            <a:ext cx="9888903" cy="684873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2" name="Picture 4" descr="http://www.erh.noaa.gov/buf/svrwx/web_090810_Flashflood/Flood_S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1922066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6259324"/>
            <a:ext cx="48577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Silver Creek Trailer Park (photo by NWS)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121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M:\FEMA-Flood2009\OFR\Figures\Fig3.Photos\Fig3.Damag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M:\FEMA-Flood2009\Photos\BuffaloNews\silvercreek FLOOD_00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0"/>
            <a:ext cx="1027362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M:\FEMA-Flood2009\Photos\ScottGrover\Gowanda-JamestownS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9" y="685800"/>
            <a:ext cx="909896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The tri-county </a:t>
            </a:r>
            <a:r>
              <a:rPr lang="en-US" sz="2800" b="1" dirty="0" smtClean="0"/>
              <a:t>area </a:t>
            </a:r>
            <a:r>
              <a:rPr lang="en-US" sz="2800" b="1" dirty="0"/>
              <a:t>declared a Federal disaster area 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/>
              <a:t>M</a:t>
            </a:r>
            <a:r>
              <a:rPr lang="en-US" sz="2800" dirty="0" smtClean="0"/>
              <a:t>ore </a:t>
            </a:r>
            <a:r>
              <a:rPr lang="en-US" sz="2800" dirty="0"/>
              <a:t>than </a:t>
            </a:r>
            <a:r>
              <a:rPr lang="en-US" sz="2800" dirty="0">
                <a:solidFill>
                  <a:srgbClr val="FF0000"/>
                </a:solidFill>
              </a:rPr>
              <a:t>$45 million </a:t>
            </a:r>
            <a:r>
              <a:rPr lang="en-US" sz="2800" dirty="0"/>
              <a:t>in Federal disaster </a:t>
            </a:r>
            <a:r>
              <a:rPr lang="en-US" sz="2800" dirty="0" smtClean="0"/>
              <a:t>assistance</a:t>
            </a:r>
          </a:p>
          <a:p>
            <a:pPr algn="ctr"/>
            <a:r>
              <a:rPr lang="en-US" sz="2800" dirty="0" smtClean="0"/>
              <a:t>to </a:t>
            </a:r>
            <a:r>
              <a:rPr lang="en-US" sz="2800" dirty="0"/>
              <a:t>more than 1,500 </a:t>
            </a:r>
            <a:r>
              <a:rPr lang="en-US" sz="2800" dirty="0" smtClean="0"/>
              <a:t>individuals and</a:t>
            </a:r>
          </a:p>
          <a:p>
            <a:pPr algn="ctr"/>
            <a:r>
              <a:rPr lang="en-US" sz="2800" dirty="0" smtClean="0"/>
              <a:t>an </a:t>
            </a:r>
            <a:r>
              <a:rPr lang="en-US" sz="2800" dirty="0"/>
              <a:t>estimated 1,100 public </a:t>
            </a:r>
            <a:r>
              <a:rPr lang="en-US" sz="2800" dirty="0" smtClean="0"/>
              <a:t>projects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</a:t>
            </a:r>
            <a:r>
              <a:rPr lang="en-US" sz="2800" dirty="0" smtClean="0"/>
              <a:t>ombined </a:t>
            </a:r>
            <a:r>
              <a:rPr lang="en-US" sz="2800" dirty="0"/>
              <a:t>total estimate of damages </a:t>
            </a:r>
            <a:endParaRPr lang="en-US" sz="2800" dirty="0" smtClean="0"/>
          </a:p>
          <a:p>
            <a:pPr algn="ctr"/>
            <a:r>
              <a:rPr lang="en-US" sz="2800" dirty="0" smtClean="0"/>
              <a:t>was </a:t>
            </a:r>
            <a:r>
              <a:rPr lang="en-US" sz="2800" dirty="0"/>
              <a:t>greater than </a:t>
            </a:r>
            <a:r>
              <a:rPr lang="en-US" sz="2800" dirty="0">
                <a:solidFill>
                  <a:srgbClr val="FF0000"/>
                </a:solidFill>
              </a:rPr>
              <a:t>$90 </a:t>
            </a:r>
            <a:r>
              <a:rPr lang="en-US" sz="2800" dirty="0" smtClean="0">
                <a:solidFill>
                  <a:srgbClr val="FF0000"/>
                </a:solidFill>
              </a:rPr>
              <a:t>million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8153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4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846993"/>
              </p:ext>
            </p:extLst>
          </p:nvPr>
        </p:nvGraphicFramePr>
        <p:xfrm>
          <a:off x="-228600" y="-668387"/>
          <a:ext cx="9296400" cy="12031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58" name="Acrobat Document" r:id="rId4" imgW="5829162" imgH="7543623" progId="AcroExch.Document.7">
                  <p:embed/>
                </p:oleObj>
              </mc:Choice>
              <mc:Fallback>
                <p:oleObj name="Acrobat Document" r:id="rId4" imgW="5829162" imgH="7543623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-668387"/>
                        <a:ext cx="9296400" cy="120317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219200" y="6934200"/>
            <a:ext cx="2895600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78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5484" y="0"/>
            <a:ext cx="54425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Gage Height and Streamflow</a:t>
            </a:r>
          </a:p>
          <a:p>
            <a:r>
              <a:rPr lang="en-US" sz="2800" dirty="0" smtClean="0"/>
              <a:t>Cattaraugus Creek at Gowanda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392775"/>
              </p:ext>
            </p:extLst>
          </p:nvPr>
        </p:nvGraphicFramePr>
        <p:xfrm>
          <a:off x="762000" y="954107"/>
          <a:ext cx="8148340" cy="562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M:\FEMA-Flood2009\OFR\Figures\Fig5.Photos\Fig5.HWM1.Debris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J:\pictures\P405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38200"/>
            <a:ext cx="4495800" cy="5994400"/>
          </a:xfrm>
          <a:prstGeom prst="rect">
            <a:avLst/>
          </a:prstGeom>
          <a:noFill/>
        </p:spPr>
      </p:pic>
      <p:pic>
        <p:nvPicPr>
          <p:cNvPr id="6" name="Picture 5" descr="gage in box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1" y="894080"/>
            <a:ext cx="4472940" cy="5963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9050" y="5780782"/>
            <a:ext cx="672465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Ensure uninterrupted stage-data collection at USGS</a:t>
            </a:r>
            <a:r>
              <a:rPr lang="en-US" sz="3200" dirty="0"/>
              <a:t> </a:t>
            </a:r>
            <a:r>
              <a:rPr lang="en-US" sz="3200" dirty="0" smtClean="0"/>
              <a:t>gaging stations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3443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M:\FEMA-Flood2009\OFR\Figures\Fig5.Photos\Fig5.HWM2.Wash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0" y="0"/>
            <a:ext cx="9145179" cy="68579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:\FEMA-Flood2009\OFR\Figures\Fig5.Photos\Fig5.HWM3.Mud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57150"/>
            <a:ext cx="9296400" cy="69723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:\FEMA-Flood2009\Photos\HWMarks\HWMBusGarage@Thatch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05600" cy="78685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482308"/>
              </p:ext>
            </p:extLst>
          </p:nvPr>
        </p:nvGraphicFramePr>
        <p:xfrm>
          <a:off x="152400" y="-1828800"/>
          <a:ext cx="7924800" cy="10256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07" name="Acrobat Document" r:id="rId4" imgW="5829162" imgH="7543623" progId="AcroExch.Document.7">
                  <p:embed/>
                </p:oleObj>
              </mc:Choice>
              <mc:Fallback>
                <p:oleObj name="Acrobat Document" r:id="rId4" imgW="5829162" imgH="7543623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-1828800"/>
                        <a:ext cx="7924800" cy="10256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29200" y="5486400"/>
            <a:ext cx="21595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Gowanda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5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66716"/>
              </p:ext>
            </p:extLst>
          </p:nvPr>
        </p:nvGraphicFramePr>
        <p:xfrm>
          <a:off x="219512" y="-1501720"/>
          <a:ext cx="7248088" cy="9380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30" name="Acrobat Document" r:id="rId3" imgW="5829162" imgH="7543623" progId="AcroExch.Document.7">
                  <p:embed/>
                </p:oleObj>
              </mc:Choice>
              <mc:Fallback>
                <p:oleObj name="Acrobat Document" r:id="rId3" imgW="5829162" imgH="7543623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12" y="-1501720"/>
                        <a:ext cx="7248088" cy="93807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86600" y="2285999"/>
            <a:ext cx="146706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Silver </a:t>
            </a:r>
          </a:p>
          <a:p>
            <a:r>
              <a:rPr lang="en-US" sz="3600" dirty="0" smtClean="0"/>
              <a:t>Creek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3" name="Object 3"/>
          <p:cNvGraphicFramePr>
            <a:graphicFrameLocks noChangeAspect="1"/>
          </p:cNvGraphicFramePr>
          <p:nvPr/>
        </p:nvGraphicFramePr>
        <p:xfrm>
          <a:off x="307041" y="-304800"/>
          <a:ext cx="8431306" cy="651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7" name="Acrobat Document" r:id="rId4" imgW="7543603" imgH="5829192" progId="AcroExch.Document.7">
                  <p:embed/>
                </p:oleObj>
              </mc:Choice>
              <mc:Fallback>
                <p:oleObj name="Acrobat Document" r:id="rId4" imgW="7543603" imgH="5829192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41" y="-304800"/>
                        <a:ext cx="8431306" cy="651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0" y="-103909"/>
          <a:ext cx="9144000" cy="706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2" name="Acrobat Document" r:id="rId3" imgW="7543603" imgH="5829192" progId="AcroExch.Document.7">
                  <p:embed/>
                </p:oleObj>
              </mc:Choice>
              <mc:Fallback>
                <p:oleObj name="Acrobat Document" r:id="rId3" imgW="7543603" imgH="5829192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03909"/>
                        <a:ext cx="9144000" cy="7065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Y:\IndirectQMs\Gowanda081009\Photos\IndirectReach\P10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0800000">
            <a:off x="1905000" y="2667000"/>
            <a:ext cx="5334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5943600"/>
            <a:ext cx="8863324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Cattaraugus Creek at Gowanda </a:t>
            </a:r>
          </a:p>
          <a:p>
            <a:pPr algn="ctr"/>
            <a:r>
              <a:rPr lang="en-US" sz="2800" dirty="0" smtClean="0"/>
              <a:t>Slope-Area Computation: 33,200 cubic feet per second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Y:\IndirectQMs\Thatcher081009\Photos\USXS2-LookingD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>
          <a:xfrm rot="10800000" flipV="1">
            <a:off x="1676401" y="2362200"/>
            <a:ext cx="7772399" cy="152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2739" y="5943600"/>
            <a:ext cx="870462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Thatcher </a:t>
            </a:r>
            <a:r>
              <a:rPr lang="en-US" sz="2800" dirty="0" smtClean="0"/>
              <a:t>Brook at Gowanda</a:t>
            </a:r>
            <a:endParaRPr lang="en-US" sz="2800" dirty="0" smtClean="0"/>
          </a:p>
          <a:p>
            <a:pPr algn="ctr"/>
            <a:r>
              <a:rPr lang="en-US" sz="2800" dirty="0" smtClean="0"/>
              <a:t>Slope-Area Computation: 7,600 cubic feet per second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804" y="-1752600"/>
            <a:ext cx="11991975" cy="927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691671">
            <a:off x="5559120" y="3688791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Silver Creek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705600" y="4419600"/>
            <a:ext cx="1600200" cy="1524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172200" y="4800600"/>
            <a:ext cx="381000" cy="1524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114800" y="1371600"/>
            <a:ext cx="685800" cy="12192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98308" y="5557652"/>
            <a:ext cx="1573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Walnut Creek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7813" y="3125171"/>
            <a:ext cx="25186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Jackson St. underpass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>
            <a:off x="2500825" y="3309837"/>
            <a:ext cx="47097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2564038" y="2125133"/>
            <a:ext cx="5072895" cy="4555067"/>
          </a:xfrm>
          <a:custGeom>
            <a:avLst/>
            <a:gdLst>
              <a:gd name="connsiteX0" fmla="*/ 5072895 w 5072895"/>
              <a:gd name="connsiteY0" fmla="*/ 2252134 h 4555067"/>
              <a:gd name="connsiteX1" fmla="*/ 4801962 w 5072895"/>
              <a:gd name="connsiteY1" fmla="*/ 2243667 h 4555067"/>
              <a:gd name="connsiteX2" fmla="*/ 4742695 w 5072895"/>
              <a:gd name="connsiteY2" fmla="*/ 2192867 h 4555067"/>
              <a:gd name="connsiteX3" fmla="*/ 4717295 w 5072895"/>
              <a:gd name="connsiteY3" fmla="*/ 2184400 h 4555067"/>
              <a:gd name="connsiteX4" fmla="*/ 4683429 w 5072895"/>
              <a:gd name="connsiteY4" fmla="*/ 2133600 h 4555067"/>
              <a:gd name="connsiteX5" fmla="*/ 4674962 w 5072895"/>
              <a:gd name="connsiteY5" fmla="*/ 2108200 h 4555067"/>
              <a:gd name="connsiteX6" fmla="*/ 4658029 w 5072895"/>
              <a:gd name="connsiteY6" fmla="*/ 2082800 h 4555067"/>
              <a:gd name="connsiteX7" fmla="*/ 4624162 w 5072895"/>
              <a:gd name="connsiteY7" fmla="*/ 2040467 h 4555067"/>
              <a:gd name="connsiteX8" fmla="*/ 4590295 w 5072895"/>
              <a:gd name="connsiteY8" fmla="*/ 1989667 h 4555067"/>
              <a:gd name="connsiteX9" fmla="*/ 4556429 w 5072895"/>
              <a:gd name="connsiteY9" fmla="*/ 1888067 h 4555067"/>
              <a:gd name="connsiteX10" fmla="*/ 4539495 w 5072895"/>
              <a:gd name="connsiteY10" fmla="*/ 1871134 h 4555067"/>
              <a:gd name="connsiteX11" fmla="*/ 4531029 w 5072895"/>
              <a:gd name="connsiteY11" fmla="*/ 1828800 h 4555067"/>
              <a:gd name="connsiteX12" fmla="*/ 4514095 w 5072895"/>
              <a:gd name="connsiteY12" fmla="*/ 1778000 h 4555067"/>
              <a:gd name="connsiteX13" fmla="*/ 4505629 w 5072895"/>
              <a:gd name="connsiteY13" fmla="*/ 1752600 h 4555067"/>
              <a:gd name="connsiteX14" fmla="*/ 4488695 w 5072895"/>
              <a:gd name="connsiteY14" fmla="*/ 1735667 h 4555067"/>
              <a:gd name="connsiteX15" fmla="*/ 4480229 w 5072895"/>
              <a:gd name="connsiteY15" fmla="*/ 1710267 h 4555067"/>
              <a:gd name="connsiteX16" fmla="*/ 4463295 w 5072895"/>
              <a:gd name="connsiteY16" fmla="*/ 1651000 h 4555067"/>
              <a:gd name="connsiteX17" fmla="*/ 4446362 w 5072895"/>
              <a:gd name="connsiteY17" fmla="*/ 1625600 h 4555067"/>
              <a:gd name="connsiteX18" fmla="*/ 4412495 w 5072895"/>
              <a:gd name="connsiteY18" fmla="*/ 1557867 h 4555067"/>
              <a:gd name="connsiteX19" fmla="*/ 4404029 w 5072895"/>
              <a:gd name="connsiteY19" fmla="*/ 1524000 h 4555067"/>
              <a:gd name="connsiteX20" fmla="*/ 4387095 w 5072895"/>
              <a:gd name="connsiteY20" fmla="*/ 1473200 h 4555067"/>
              <a:gd name="connsiteX21" fmla="*/ 4370162 w 5072895"/>
              <a:gd name="connsiteY21" fmla="*/ 1422400 h 4555067"/>
              <a:gd name="connsiteX22" fmla="*/ 4344762 w 5072895"/>
              <a:gd name="connsiteY22" fmla="*/ 1346200 h 4555067"/>
              <a:gd name="connsiteX23" fmla="*/ 4336295 w 5072895"/>
              <a:gd name="connsiteY23" fmla="*/ 1320800 h 4555067"/>
              <a:gd name="connsiteX24" fmla="*/ 4319362 w 5072895"/>
              <a:gd name="connsiteY24" fmla="*/ 1295400 h 4555067"/>
              <a:gd name="connsiteX25" fmla="*/ 4310895 w 5072895"/>
              <a:gd name="connsiteY25" fmla="*/ 1270000 h 4555067"/>
              <a:gd name="connsiteX26" fmla="*/ 4268562 w 5072895"/>
              <a:gd name="connsiteY26" fmla="*/ 1219200 h 4555067"/>
              <a:gd name="connsiteX27" fmla="*/ 4260095 w 5072895"/>
              <a:gd name="connsiteY27" fmla="*/ 1193800 h 4555067"/>
              <a:gd name="connsiteX28" fmla="*/ 4200829 w 5072895"/>
              <a:gd name="connsiteY28" fmla="*/ 1109134 h 4555067"/>
              <a:gd name="connsiteX29" fmla="*/ 4166962 w 5072895"/>
              <a:gd name="connsiteY29" fmla="*/ 1058334 h 4555067"/>
              <a:gd name="connsiteX30" fmla="*/ 4150029 w 5072895"/>
              <a:gd name="connsiteY30" fmla="*/ 1032934 h 4555067"/>
              <a:gd name="connsiteX31" fmla="*/ 4141562 w 5072895"/>
              <a:gd name="connsiteY31" fmla="*/ 1007534 h 4555067"/>
              <a:gd name="connsiteX32" fmla="*/ 4124629 w 5072895"/>
              <a:gd name="connsiteY32" fmla="*/ 990600 h 4555067"/>
              <a:gd name="connsiteX33" fmla="*/ 4116162 w 5072895"/>
              <a:gd name="connsiteY33" fmla="*/ 965200 h 4555067"/>
              <a:gd name="connsiteX34" fmla="*/ 4082295 w 5072895"/>
              <a:gd name="connsiteY34" fmla="*/ 922867 h 4555067"/>
              <a:gd name="connsiteX35" fmla="*/ 4065362 w 5072895"/>
              <a:gd name="connsiteY35" fmla="*/ 872067 h 4555067"/>
              <a:gd name="connsiteX36" fmla="*/ 4048429 w 5072895"/>
              <a:gd name="connsiteY36" fmla="*/ 846667 h 4555067"/>
              <a:gd name="connsiteX37" fmla="*/ 4023029 w 5072895"/>
              <a:gd name="connsiteY37" fmla="*/ 770467 h 4555067"/>
              <a:gd name="connsiteX38" fmla="*/ 4014562 w 5072895"/>
              <a:gd name="connsiteY38" fmla="*/ 745067 h 4555067"/>
              <a:gd name="connsiteX39" fmla="*/ 3980695 w 5072895"/>
              <a:gd name="connsiteY39" fmla="*/ 702734 h 4555067"/>
              <a:gd name="connsiteX40" fmla="*/ 3955295 w 5072895"/>
              <a:gd name="connsiteY40" fmla="*/ 660400 h 4555067"/>
              <a:gd name="connsiteX41" fmla="*/ 3946829 w 5072895"/>
              <a:gd name="connsiteY41" fmla="*/ 635000 h 4555067"/>
              <a:gd name="connsiteX42" fmla="*/ 3929895 w 5072895"/>
              <a:gd name="connsiteY42" fmla="*/ 618067 h 4555067"/>
              <a:gd name="connsiteX43" fmla="*/ 3896029 w 5072895"/>
              <a:gd name="connsiteY43" fmla="*/ 567267 h 4555067"/>
              <a:gd name="connsiteX44" fmla="*/ 3879095 w 5072895"/>
              <a:gd name="connsiteY44" fmla="*/ 516467 h 4555067"/>
              <a:gd name="connsiteX45" fmla="*/ 3862162 w 5072895"/>
              <a:gd name="connsiteY45" fmla="*/ 491067 h 4555067"/>
              <a:gd name="connsiteX46" fmla="*/ 3853695 w 5072895"/>
              <a:gd name="connsiteY46" fmla="*/ 465667 h 4555067"/>
              <a:gd name="connsiteX47" fmla="*/ 3802895 w 5072895"/>
              <a:gd name="connsiteY47" fmla="*/ 397934 h 4555067"/>
              <a:gd name="connsiteX48" fmla="*/ 3785962 w 5072895"/>
              <a:gd name="connsiteY48" fmla="*/ 330200 h 4555067"/>
              <a:gd name="connsiteX49" fmla="*/ 3760562 w 5072895"/>
              <a:gd name="connsiteY49" fmla="*/ 228600 h 4555067"/>
              <a:gd name="connsiteX50" fmla="*/ 3743629 w 5072895"/>
              <a:gd name="connsiteY50" fmla="*/ 143934 h 4555067"/>
              <a:gd name="connsiteX51" fmla="*/ 3709762 w 5072895"/>
              <a:gd name="connsiteY51" fmla="*/ 93134 h 4555067"/>
              <a:gd name="connsiteX52" fmla="*/ 3692829 w 5072895"/>
              <a:gd name="connsiteY52" fmla="*/ 42334 h 4555067"/>
              <a:gd name="connsiteX53" fmla="*/ 3684362 w 5072895"/>
              <a:gd name="connsiteY53" fmla="*/ 16934 h 4555067"/>
              <a:gd name="connsiteX54" fmla="*/ 3658962 w 5072895"/>
              <a:gd name="connsiteY54" fmla="*/ 8467 h 4555067"/>
              <a:gd name="connsiteX55" fmla="*/ 3625095 w 5072895"/>
              <a:gd name="connsiteY55" fmla="*/ 0 h 4555067"/>
              <a:gd name="connsiteX56" fmla="*/ 3489629 w 5072895"/>
              <a:gd name="connsiteY56" fmla="*/ 16934 h 4555067"/>
              <a:gd name="connsiteX57" fmla="*/ 3430362 w 5072895"/>
              <a:gd name="connsiteY57" fmla="*/ 42334 h 4555067"/>
              <a:gd name="connsiteX58" fmla="*/ 3413429 w 5072895"/>
              <a:gd name="connsiteY58" fmla="*/ 67734 h 4555067"/>
              <a:gd name="connsiteX59" fmla="*/ 3362629 w 5072895"/>
              <a:gd name="connsiteY59" fmla="*/ 84667 h 4555067"/>
              <a:gd name="connsiteX60" fmla="*/ 3337229 w 5072895"/>
              <a:gd name="connsiteY60" fmla="*/ 101600 h 4555067"/>
              <a:gd name="connsiteX61" fmla="*/ 3294895 w 5072895"/>
              <a:gd name="connsiteY61" fmla="*/ 110067 h 4555067"/>
              <a:gd name="connsiteX62" fmla="*/ 3244095 w 5072895"/>
              <a:gd name="connsiteY62" fmla="*/ 127000 h 4555067"/>
              <a:gd name="connsiteX63" fmla="*/ 3193295 w 5072895"/>
              <a:gd name="connsiteY63" fmla="*/ 143934 h 4555067"/>
              <a:gd name="connsiteX64" fmla="*/ 3167895 w 5072895"/>
              <a:gd name="connsiteY64" fmla="*/ 152400 h 4555067"/>
              <a:gd name="connsiteX65" fmla="*/ 3125562 w 5072895"/>
              <a:gd name="connsiteY65" fmla="*/ 177800 h 4555067"/>
              <a:gd name="connsiteX66" fmla="*/ 3108629 w 5072895"/>
              <a:gd name="connsiteY66" fmla="*/ 194734 h 4555067"/>
              <a:gd name="connsiteX67" fmla="*/ 3057829 w 5072895"/>
              <a:gd name="connsiteY67" fmla="*/ 211667 h 4555067"/>
              <a:gd name="connsiteX68" fmla="*/ 3015495 w 5072895"/>
              <a:gd name="connsiteY68" fmla="*/ 245534 h 4555067"/>
              <a:gd name="connsiteX69" fmla="*/ 2964695 w 5072895"/>
              <a:gd name="connsiteY69" fmla="*/ 262467 h 4555067"/>
              <a:gd name="connsiteX70" fmla="*/ 2939295 w 5072895"/>
              <a:gd name="connsiteY70" fmla="*/ 270934 h 4555067"/>
              <a:gd name="connsiteX71" fmla="*/ 2837695 w 5072895"/>
              <a:gd name="connsiteY71" fmla="*/ 304800 h 4555067"/>
              <a:gd name="connsiteX72" fmla="*/ 2786895 w 5072895"/>
              <a:gd name="connsiteY72" fmla="*/ 330200 h 4555067"/>
              <a:gd name="connsiteX73" fmla="*/ 2736095 w 5072895"/>
              <a:gd name="connsiteY73" fmla="*/ 347134 h 4555067"/>
              <a:gd name="connsiteX74" fmla="*/ 2710695 w 5072895"/>
              <a:gd name="connsiteY74" fmla="*/ 355600 h 4555067"/>
              <a:gd name="connsiteX75" fmla="*/ 2659895 w 5072895"/>
              <a:gd name="connsiteY75" fmla="*/ 381000 h 4555067"/>
              <a:gd name="connsiteX76" fmla="*/ 2634495 w 5072895"/>
              <a:gd name="connsiteY76" fmla="*/ 397934 h 4555067"/>
              <a:gd name="connsiteX77" fmla="*/ 2549829 w 5072895"/>
              <a:gd name="connsiteY77" fmla="*/ 423334 h 4555067"/>
              <a:gd name="connsiteX78" fmla="*/ 2524429 w 5072895"/>
              <a:gd name="connsiteY78" fmla="*/ 431800 h 4555067"/>
              <a:gd name="connsiteX79" fmla="*/ 2507495 w 5072895"/>
              <a:gd name="connsiteY79" fmla="*/ 448734 h 4555067"/>
              <a:gd name="connsiteX80" fmla="*/ 2456695 w 5072895"/>
              <a:gd name="connsiteY80" fmla="*/ 465667 h 4555067"/>
              <a:gd name="connsiteX81" fmla="*/ 2431295 w 5072895"/>
              <a:gd name="connsiteY81" fmla="*/ 474134 h 4555067"/>
              <a:gd name="connsiteX82" fmla="*/ 2405895 w 5072895"/>
              <a:gd name="connsiteY82" fmla="*/ 491067 h 4555067"/>
              <a:gd name="connsiteX83" fmla="*/ 2380495 w 5072895"/>
              <a:gd name="connsiteY83" fmla="*/ 499534 h 4555067"/>
              <a:gd name="connsiteX84" fmla="*/ 2329695 w 5072895"/>
              <a:gd name="connsiteY84" fmla="*/ 533400 h 4555067"/>
              <a:gd name="connsiteX85" fmla="*/ 2228095 w 5072895"/>
              <a:gd name="connsiteY85" fmla="*/ 601134 h 4555067"/>
              <a:gd name="connsiteX86" fmla="*/ 2202695 w 5072895"/>
              <a:gd name="connsiteY86" fmla="*/ 618067 h 4555067"/>
              <a:gd name="connsiteX87" fmla="*/ 2177295 w 5072895"/>
              <a:gd name="connsiteY87" fmla="*/ 635000 h 4555067"/>
              <a:gd name="connsiteX88" fmla="*/ 2134962 w 5072895"/>
              <a:gd name="connsiteY88" fmla="*/ 668867 h 4555067"/>
              <a:gd name="connsiteX89" fmla="*/ 2058762 w 5072895"/>
              <a:gd name="connsiteY89" fmla="*/ 728134 h 4555067"/>
              <a:gd name="connsiteX90" fmla="*/ 2033362 w 5072895"/>
              <a:gd name="connsiteY90" fmla="*/ 745067 h 4555067"/>
              <a:gd name="connsiteX91" fmla="*/ 2007962 w 5072895"/>
              <a:gd name="connsiteY91" fmla="*/ 762000 h 4555067"/>
              <a:gd name="connsiteX92" fmla="*/ 1982562 w 5072895"/>
              <a:gd name="connsiteY92" fmla="*/ 770467 h 4555067"/>
              <a:gd name="connsiteX93" fmla="*/ 1940229 w 5072895"/>
              <a:gd name="connsiteY93" fmla="*/ 804334 h 4555067"/>
              <a:gd name="connsiteX94" fmla="*/ 1906362 w 5072895"/>
              <a:gd name="connsiteY94" fmla="*/ 821267 h 4555067"/>
              <a:gd name="connsiteX95" fmla="*/ 1855562 w 5072895"/>
              <a:gd name="connsiteY95" fmla="*/ 846667 h 4555067"/>
              <a:gd name="connsiteX96" fmla="*/ 1804762 w 5072895"/>
              <a:gd name="connsiteY96" fmla="*/ 889000 h 4555067"/>
              <a:gd name="connsiteX97" fmla="*/ 1787829 w 5072895"/>
              <a:gd name="connsiteY97" fmla="*/ 905934 h 4555067"/>
              <a:gd name="connsiteX98" fmla="*/ 1762429 w 5072895"/>
              <a:gd name="connsiteY98" fmla="*/ 914400 h 4555067"/>
              <a:gd name="connsiteX99" fmla="*/ 1737029 w 5072895"/>
              <a:gd name="connsiteY99" fmla="*/ 931334 h 4555067"/>
              <a:gd name="connsiteX100" fmla="*/ 1720095 w 5072895"/>
              <a:gd name="connsiteY100" fmla="*/ 948267 h 4555067"/>
              <a:gd name="connsiteX101" fmla="*/ 1694695 w 5072895"/>
              <a:gd name="connsiteY101" fmla="*/ 956734 h 4555067"/>
              <a:gd name="connsiteX102" fmla="*/ 1669295 w 5072895"/>
              <a:gd name="connsiteY102" fmla="*/ 973667 h 4555067"/>
              <a:gd name="connsiteX103" fmla="*/ 1635429 w 5072895"/>
              <a:gd name="connsiteY103" fmla="*/ 990600 h 4555067"/>
              <a:gd name="connsiteX104" fmla="*/ 1610029 w 5072895"/>
              <a:gd name="connsiteY104" fmla="*/ 1007534 h 4555067"/>
              <a:gd name="connsiteX105" fmla="*/ 1567695 w 5072895"/>
              <a:gd name="connsiteY105" fmla="*/ 1041400 h 4555067"/>
              <a:gd name="connsiteX106" fmla="*/ 1516895 w 5072895"/>
              <a:gd name="connsiteY106" fmla="*/ 1058334 h 4555067"/>
              <a:gd name="connsiteX107" fmla="*/ 1491495 w 5072895"/>
              <a:gd name="connsiteY107" fmla="*/ 1075267 h 4555067"/>
              <a:gd name="connsiteX108" fmla="*/ 1466095 w 5072895"/>
              <a:gd name="connsiteY108" fmla="*/ 1083734 h 4555067"/>
              <a:gd name="connsiteX109" fmla="*/ 1415295 w 5072895"/>
              <a:gd name="connsiteY109" fmla="*/ 1117600 h 4555067"/>
              <a:gd name="connsiteX110" fmla="*/ 1347562 w 5072895"/>
              <a:gd name="connsiteY110" fmla="*/ 1134534 h 4555067"/>
              <a:gd name="connsiteX111" fmla="*/ 1296762 w 5072895"/>
              <a:gd name="connsiteY111" fmla="*/ 1168400 h 4555067"/>
              <a:gd name="connsiteX112" fmla="*/ 1262895 w 5072895"/>
              <a:gd name="connsiteY112" fmla="*/ 1176867 h 4555067"/>
              <a:gd name="connsiteX113" fmla="*/ 1186695 w 5072895"/>
              <a:gd name="connsiteY113" fmla="*/ 1202267 h 4555067"/>
              <a:gd name="connsiteX114" fmla="*/ 1161295 w 5072895"/>
              <a:gd name="connsiteY114" fmla="*/ 1219200 h 4555067"/>
              <a:gd name="connsiteX115" fmla="*/ 1135895 w 5072895"/>
              <a:gd name="connsiteY115" fmla="*/ 1227667 h 4555067"/>
              <a:gd name="connsiteX116" fmla="*/ 1110495 w 5072895"/>
              <a:gd name="connsiteY116" fmla="*/ 1244600 h 4555067"/>
              <a:gd name="connsiteX117" fmla="*/ 1085095 w 5072895"/>
              <a:gd name="connsiteY117" fmla="*/ 1253067 h 4555067"/>
              <a:gd name="connsiteX118" fmla="*/ 1034295 w 5072895"/>
              <a:gd name="connsiteY118" fmla="*/ 1278467 h 4555067"/>
              <a:gd name="connsiteX119" fmla="*/ 983495 w 5072895"/>
              <a:gd name="connsiteY119" fmla="*/ 1320800 h 4555067"/>
              <a:gd name="connsiteX120" fmla="*/ 958095 w 5072895"/>
              <a:gd name="connsiteY120" fmla="*/ 1329267 h 4555067"/>
              <a:gd name="connsiteX121" fmla="*/ 907295 w 5072895"/>
              <a:gd name="connsiteY121" fmla="*/ 1371600 h 4555067"/>
              <a:gd name="connsiteX122" fmla="*/ 848029 w 5072895"/>
              <a:gd name="connsiteY122" fmla="*/ 1397000 h 4555067"/>
              <a:gd name="connsiteX123" fmla="*/ 805695 w 5072895"/>
              <a:gd name="connsiteY123" fmla="*/ 1422400 h 4555067"/>
              <a:gd name="connsiteX124" fmla="*/ 780295 w 5072895"/>
              <a:gd name="connsiteY124" fmla="*/ 1447800 h 4555067"/>
              <a:gd name="connsiteX125" fmla="*/ 737962 w 5072895"/>
              <a:gd name="connsiteY125" fmla="*/ 1464734 h 4555067"/>
              <a:gd name="connsiteX126" fmla="*/ 678695 w 5072895"/>
              <a:gd name="connsiteY126" fmla="*/ 1481667 h 4555067"/>
              <a:gd name="connsiteX127" fmla="*/ 602495 w 5072895"/>
              <a:gd name="connsiteY127" fmla="*/ 1515534 h 4555067"/>
              <a:gd name="connsiteX128" fmla="*/ 577095 w 5072895"/>
              <a:gd name="connsiteY128" fmla="*/ 1532467 h 4555067"/>
              <a:gd name="connsiteX129" fmla="*/ 526295 w 5072895"/>
              <a:gd name="connsiteY129" fmla="*/ 1549400 h 4555067"/>
              <a:gd name="connsiteX130" fmla="*/ 500895 w 5072895"/>
              <a:gd name="connsiteY130" fmla="*/ 1557867 h 4555067"/>
              <a:gd name="connsiteX131" fmla="*/ 450095 w 5072895"/>
              <a:gd name="connsiteY131" fmla="*/ 1591734 h 4555067"/>
              <a:gd name="connsiteX132" fmla="*/ 399295 w 5072895"/>
              <a:gd name="connsiteY132" fmla="*/ 1617134 h 4555067"/>
              <a:gd name="connsiteX133" fmla="*/ 340029 w 5072895"/>
              <a:gd name="connsiteY133" fmla="*/ 1659467 h 4555067"/>
              <a:gd name="connsiteX134" fmla="*/ 314629 w 5072895"/>
              <a:gd name="connsiteY134" fmla="*/ 1667934 h 4555067"/>
              <a:gd name="connsiteX135" fmla="*/ 263829 w 5072895"/>
              <a:gd name="connsiteY135" fmla="*/ 1693334 h 4555067"/>
              <a:gd name="connsiteX136" fmla="*/ 246895 w 5072895"/>
              <a:gd name="connsiteY136" fmla="*/ 1718734 h 4555067"/>
              <a:gd name="connsiteX137" fmla="*/ 196095 w 5072895"/>
              <a:gd name="connsiteY137" fmla="*/ 1744134 h 4555067"/>
              <a:gd name="connsiteX138" fmla="*/ 145295 w 5072895"/>
              <a:gd name="connsiteY138" fmla="*/ 1778000 h 4555067"/>
              <a:gd name="connsiteX139" fmla="*/ 102962 w 5072895"/>
              <a:gd name="connsiteY139" fmla="*/ 1803400 h 4555067"/>
              <a:gd name="connsiteX140" fmla="*/ 86029 w 5072895"/>
              <a:gd name="connsiteY140" fmla="*/ 1820334 h 4555067"/>
              <a:gd name="connsiteX141" fmla="*/ 35229 w 5072895"/>
              <a:gd name="connsiteY141" fmla="*/ 1837267 h 4555067"/>
              <a:gd name="connsiteX142" fmla="*/ 9829 w 5072895"/>
              <a:gd name="connsiteY142" fmla="*/ 1913467 h 4555067"/>
              <a:gd name="connsiteX143" fmla="*/ 26762 w 5072895"/>
              <a:gd name="connsiteY143" fmla="*/ 1938867 h 4555067"/>
              <a:gd name="connsiteX144" fmla="*/ 60629 w 5072895"/>
              <a:gd name="connsiteY144" fmla="*/ 1989667 h 4555067"/>
              <a:gd name="connsiteX145" fmla="*/ 102962 w 5072895"/>
              <a:gd name="connsiteY145" fmla="*/ 2032000 h 4555067"/>
              <a:gd name="connsiteX146" fmla="*/ 119895 w 5072895"/>
              <a:gd name="connsiteY146" fmla="*/ 2048934 h 4555067"/>
              <a:gd name="connsiteX147" fmla="*/ 128362 w 5072895"/>
              <a:gd name="connsiteY147" fmla="*/ 2074334 h 4555067"/>
              <a:gd name="connsiteX148" fmla="*/ 153762 w 5072895"/>
              <a:gd name="connsiteY148" fmla="*/ 2091267 h 4555067"/>
              <a:gd name="connsiteX149" fmla="*/ 162229 w 5072895"/>
              <a:gd name="connsiteY149" fmla="*/ 2116667 h 4555067"/>
              <a:gd name="connsiteX150" fmla="*/ 204562 w 5072895"/>
              <a:gd name="connsiteY150" fmla="*/ 2167467 h 4555067"/>
              <a:gd name="connsiteX151" fmla="*/ 246895 w 5072895"/>
              <a:gd name="connsiteY151" fmla="*/ 2243667 h 4555067"/>
              <a:gd name="connsiteX152" fmla="*/ 263829 w 5072895"/>
              <a:gd name="connsiteY152" fmla="*/ 2277534 h 4555067"/>
              <a:gd name="connsiteX153" fmla="*/ 297695 w 5072895"/>
              <a:gd name="connsiteY153" fmla="*/ 2328334 h 4555067"/>
              <a:gd name="connsiteX154" fmla="*/ 331562 w 5072895"/>
              <a:gd name="connsiteY154" fmla="*/ 2379134 h 4555067"/>
              <a:gd name="connsiteX155" fmla="*/ 348495 w 5072895"/>
              <a:gd name="connsiteY155" fmla="*/ 2429934 h 4555067"/>
              <a:gd name="connsiteX156" fmla="*/ 356962 w 5072895"/>
              <a:gd name="connsiteY156" fmla="*/ 2455334 h 4555067"/>
              <a:gd name="connsiteX157" fmla="*/ 373895 w 5072895"/>
              <a:gd name="connsiteY157" fmla="*/ 2480734 h 4555067"/>
              <a:gd name="connsiteX158" fmla="*/ 390829 w 5072895"/>
              <a:gd name="connsiteY158" fmla="*/ 2531534 h 4555067"/>
              <a:gd name="connsiteX159" fmla="*/ 399295 w 5072895"/>
              <a:gd name="connsiteY159" fmla="*/ 2582334 h 4555067"/>
              <a:gd name="connsiteX160" fmla="*/ 407762 w 5072895"/>
              <a:gd name="connsiteY160" fmla="*/ 2607734 h 4555067"/>
              <a:gd name="connsiteX161" fmla="*/ 416229 w 5072895"/>
              <a:gd name="connsiteY161" fmla="*/ 2641600 h 4555067"/>
              <a:gd name="connsiteX162" fmla="*/ 424695 w 5072895"/>
              <a:gd name="connsiteY162" fmla="*/ 2709334 h 4555067"/>
              <a:gd name="connsiteX163" fmla="*/ 433162 w 5072895"/>
              <a:gd name="connsiteY163" fmla="*/ 2743200 h 4555067"/>
              <a:gd name="connsiteX164" fmla="*/ 441629 w 5072895"/>
              <a:gd name="connsiteY164" fmla="*/ 2785534 h 4555067"/>
              <a:gd name="connsiteX165" fmla="*/ 450095 w 5072895"/>
              <a:gd name="connsiteY165" fmla="*/ 2836334 h 4555067"/>
              <a:gd name="connsiteX166" fmla="*/ 475495 w 5072895"/>
              <a:gd name="connsiteY166" fmla="*/ 2921000 h 4555067"/>
              <a:gd name="connsiteX167" fmla="*/ 492429 w 5072895"/>
              <a:gd name="connsiteY167" fmla="*/ 2971800 h 4555067"/>
              <a:gd name="connsiteX168" fmla="*/ 500895 w 5072895"/>
              <a:gd name="connsiteY168" fmla="*/ 2997200 h 4555067"/>
              <a:gd name="connsiteX169" fmla="*/ 517829 w 5072895"/>
              <a:gd name="connsiteY169" fmla="*/ 3014134 h 4555067"/>
              <a:gd name="connsiteX170" fmla="*/ 534762 w 5072895"/>
              <a:gd name="connsiteY170" fmla="*/ 3064934 h 4555067"/>
              <a:gd name="connsiteX171" fmla="*/ 551695 w 5072895"/>
              <a:gd name="connsiteY171" fmla="*/ 3090334 h 4555067"/>
              <a:gd name="connsiteX172" fmla="*/ 560162 w 5072895"/>
              <a:gd name="connsiteY172" fmla="*/ 3115734 h 4555067"/>
              <a:gd name="connsiteX173" fmla="*/ 577095 w 5072895"/>
              <a:gd name="connsiteY173" fmla="*/ 3141134 h 4555067"/>
              <a:gd name="connsiteX174" fmla="*/ 594029 w 5072895"/>
              <a:gd name="connsiteY174" fmla="*/ 3191934 h 4555067"/>
              <a:gd name="connsiteX175" fmla="*/ 610962 w 5072895"/>
              <a:gd name="connsiteY175" fmla="*/ 3217334 h 4555067"/>
              <a:gd name="connsiteX176" fmla="*/ 627895 w 5072895"/>
              <a:gd name="connsiteY176" fmla="*/ 3268134 h 4555067"/>
              <a:gd name="connsiteX177" fmla="*/ 636362 w 5072895"/>
              <a:gd name="connsiteY177" fmla="*/ 3293534 h 4555067"/>
              <a:gd name="connsiteX178" fmla="*/ 661762 w 5072895"/>
              <a:gd name="connsiteY178" fmla="*/ 3327400 h 4555067"/>
              <a:gd name="connsiteX179" fmla="*/ 687162 w 5072895"/>
              <a:gd name="connsiteY179" fmla="*/ 3369734 h 4555067"/>
              <a:gd name="connsiteX180" fmla="*/ 704095 w 5072895"/>
              <a:gd name="connsiteY180" fmla="*/ 3403600 h 4555067"/>
              <a:gd name="connsiteX181" fmla="*/ 746429 w 5072895"/>
              <a:gd name="connsiteY181" fmla="*/ 3437467 h 4555067"/>
              <a:gd name="connsiteX182" fmla="*/ 788762 w 5072895"/>
              <a:gd name="connsiteY182" fmla="*/ 3479800 h 4555067"/>
              <a:gd name="connsiteX183" fmla="*/ 805695 w 5072895"/>
              <a:gd name="connsiteY183" fmla="*/ 3505200 h 4555067"/>
              <a:gd name="connsiteX184" fmla="*/ 822629 w 5072895"/>
              <a:gd name="connsiteY184" fmla="*/ 3522134 h 4555067"/>
              <a:gd name="connsiteX185" fmla="*/ 831095 w 5072895"/>
              <a:gd name="connsiteY185" fmla="*/ 3547534 h 4555067"/>
              <a:gd name="connsiteX186" fmla="*/ 848029 w 5072895"/>
              <a:gd name="connsiteY186" fmla="*/ 3564467 h 4555067"/>
              <a:gd name="connsiteX187" fmla="*/ 864962 w 5072895"/>
              <a:gd name="connsiteY187" fmla="*/ 3615267 h 4555067"/>
              <a:gd name="connsiteX188" fmla="*/ 873429 w 5072895"/>
              <a:gd name="connsiteY188" fmla="*/ 3640667 h 4555067"/>
              <a:gd name="connsiteX189" fmla="*/ 915762 w 5072895"/>
              <a:gd name="connsiteY189" fmla="*/ 3767667 h 4555067"/>
              <a:gd name="connsiteX190" fmla="*/ 932695 w 5072895"/>
              <a:gd name="connsiteY190" fmla="*/ 3835400 h 4555067"/>
              <a:gd name="connsiteX191" fmla="*/ 949629 w 5072895"/>
              <a:gd name="connsiteY191" fmla="*/ 3886200 h 4555067"/>
              <a:gd name="connsiteX192" fmla="*/ 966562 w 5072895"/>
              <a:gd name="connsiteY192" fmla="*/ 3903134 h 4555067"/>
              <a:gd name="connsiteX193" fmla="*/ 983495 w 5072895"/>
              <a:gd name="connsiteY193" fmla="*/ 3953934 h 4555067"/>
              <a:gd name="connsiteX194" fmla="*/ 1000429 w 5072895"/>
              <a:gd name="connsiteY194" fmla="*/ 3970867 h 4555067"/>
              <a:gd name="connsiteX195" fmla="*/ 1034295 w 5072895"/>
              <a:gd name="connsiteY195" fmla="*/ 4021667 h 4555067"/>
              <a:gd name="connsiteX196" fmla="*/ 1042762 w 5072895"/>
              <a:gd name="connsiteY196" fmla="*/ 4047067 h 4555067"/>
              <a:gd name="connsiteX197" fmla="*/ 1076629 w 5072895"/>
              <a:gd name="connsiteY197" fmla="*/ 4089400 h 4555067"/>
              <a:gd name="connsiteX198" fmla="*/ 1093562 w 5072895"/>
              <a:gd name="connsiteY198" fmla="*/ 4123267 h 4555067"/>
              <a:gd name="connsiteX199" fmla="*/ 1110495 w 5072895"/>
              <a:gd name="connsiteY199" fmla="*/ 4148667 h 4555067"/>
              <a:gd name="connsiteX200" fmla="*/ 1127429 w 5072895"/>
              <a:gd name="connsiteY200" fmla="*/ 4199467 h 4555067"/>
              <a:gd name="connsiteX201" fmla="*/ 1152829 w 5072895"/>
              <a:gd name="connsiteY201" fmla="*/ 4250267 h 4555067"/>
              <a:gd name="connsiteX202" fmla="*/ 1169762 w 5072895"/>
              <a:gd name="connsiteY202" fmla="*/ 4275667 h 4555067"/>
              <a:gd name="connsiteX203" fmla="*/ 1178229 w 5072895"/>
              <a:gd name="connsiteY203" fmla="*/ 4301067 h 4555067"/>
              <a:gd name="connsiteX204" fmla="*/ 1195162 w 5072895"/>
              <a:gd name="connsiteY204" fmla="*/ 4326467 h 4555067"/>
              <a:gd name="connsiteX205" fmla="*/ 1229029 w 5072895"/>
              <a:gd name="connsiteY205" fmla="*/ 4402667 h 4555067"/>
              <a:gd name="connsiteX206" fmla="*/ 1254429 w 5072895"/>
              <a:gd name="connsiteY206" fmla="*/ 4487334 h 4555067"/>
              <a:gd name="connsiteX207" fmla="*/ 1262895 w 5072895"/>
              <a:gd name="connsiteY207" fmla="*/ 4538134 h 4555067"/>
              <a:gd name="connsiteX208" fmla="*/ 1279829 w 5072895"/>
              <a:gd name="connsiteY208" fmla="*/ 4555067 h 455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5072895" h="4555067">
                <a:moveTo>
                  <a:pt x="5072895" y="2252134"/>
                </a:moveTo>
                <a:cubicBezTo>
                  <a:pt x="4982584" y="2249312"/>
                  <a:pt x="4891987" y="2251383"/>
                  <a:pt x="4801962" y="2243667"/>
                </a:cubicBezTo>
                <a:cubicBezTo>
                  <a:pt x="4787858" y="2242458"/>
                  <a:pt x="4745193" y="2195365"/>
                  <a:pt x="4742695" y="2192867"/>
                </a:cubicBezTo>
                <a:cubicBezTo>
                  <a:pt x="4736384" y="2186556"/>
                  <a:pt x="4725762" y="2187222"/>
                  <a:pt x="4717295" y="2184400"/>
                </a:cubicBezTo>
                <a:cubicBezTo>
                  <a:pt x="4706006" y="2167467"/>
                  <a:pt x="4689865" y="2152907"/>
                  <a:pt x="4683429" y="2133600"/>
                </a:cubicBezTo>
                <a:cubicBezTo>
                  <a:pt x="4680607" y="2125133"/>
                  <a:pt x="4678953" y="2116182"/>
                  <a:pt x="4674962" y="2108200"/>
                </a:cubicBezTo>
                <a:cubicBezTo>
                  <a:pt x="4670411" y="2099099"/>
                  <a:pt x="4664386" y="2090746"/>
                  <a:pt x="4658029" y="2082800"/>
                </a:cubicBezTo>
                <a:cubicBezTo>
                  <a:pt x="4637026" y="2056547"/>
                  <a:pt x="4641538" y="2075218"/>
                  <a:pt x="4624162" y="2040467"/>
                </a:cubicBezTo>
                <a:cubicBezTo>
                  <a:pt x="4599656" y="1991456"/>
                  <a:pt x="4638444" y="2037816"/>
                  <a:pt x="4590295" y="1989667"/>
                </a:cubicBezTo>
                <a:lnTo>
                  <a:pt x="4556429" y="1888067"/>
                </a:lnTo>
                <a:cubicBezTo>
                  <a:pt x="4553905" y="1880494"/>
                  <a:pt x="4545140" y="1876778"/>
                  <a:pt x="4539495" y="1871134"/>
                </a:cubicBezTo>
                <a:cubicBezTo>
                  <a:pt x="4536673" y="1857023"/>
                  <a:pt x="4534815" y="1842684"/>
                  <a:pt x="4531029" y="1828800"/>
                </a:cubicBezTo>
                <a:cubicBezTo>
                  <a:pt x="4526333" y="1811580"/>
                  <a:pt x="4519739" y="1794933"/>
                  <a:pt x="4514095" y="1778000"/>
                </a:cubicBezTo>
                <a:lnTo>
                  <a:pt x="4505629" y="1752600"/>
                </a:lnTo>
                <a:cubicBezTo>
                  <a:pt x="4503105" y="1745027"/>
                  <a:pt x="4494340" y="1741311"/>
                  <a:pt x="4488695" y="1735667"/>
                </a:cubicBezTo>
                <a:cubicBezTo>
                  <a:pt x="4485873" y="1727200"/>
                  <a:pt x="4482681" y="1718848"/>
                  <a:pt x="4480229" y="1710267"/>
                </a:cubicBezTo>
                <a:cubicBezTo>
                  <a:pt x="4476612" y="1697607"/>
                  <a:pt x="4470062" y="1664534"/>
                  <a:pt x="4463295" y="1651000"/>
                </a:cubicBezTo>
                <a:cubicBezTo>
                  <a:pt x="4458744" y="1641899"/>
                  <a:pt x="4450495" y="1634899"/>
                  <a:pt x="4446362" y="1625600"/>
                </a:cubicBezTo>
                <a:cubicBezTo>
                  <a:pt x="4415231" y="1555554"/>
                  <a:pt x="4447271" y="1592641"/>
                  <a:pt x="4412495" y="1557867"/>
                </a:cubicBezTo>
                <a:cubicBezTo>
                  <a:pt x="4409673" y="1546578"/>
                  <a:pt x="4407373" y="1535146"/>
                  <a:pt x="4404029" y="1524000"/>
                </a:cubicBezTo>
                <a:cubicBezTo>
                  <a:pt x="4398900" y="1506903"/>
                  <a:pt x="4392739" y="1490133"/>
                  <a:pt x="4387095" y="1473200"/>
                </a:cubicBezTo>
                <a:lnTo>
                  <a:pt x="4370162" y="1422400"/>
                </a:lnTo>
                <a:lnTo>
                  <a:pt x="4344762" y="1346200"/>
                </a:lnTo>
                <a:cubicBezTo>
                  <a:pt x="4341940" y="1337733"/>
                  <a:pt x="4341245" y="1328226"/>
                  <a:pt x="4336295" y="1320800"/>
                </a:cubicBezTo>
                <a:cubicBezTo>
                  <a:pt x="4330651" y="1312333"/>
                  <a:pt x="4323913" y="1304501"/>
                  <a:pt x="4319362" y="1295400"/>
                </a:cubicBezTo>
                <a:cubicBezTo>
                  <a:pt x="4315371" y="1287418"/>
                  <a:pt x="4314886" y="1277982"/>
                  <a:pt x="4310895" y="1270000"/>
                </a:cubicBezTo>
                <a:cubicBezTo>
                  <a:pt x="4299107" y="1246424"/>
                  <a:pt x="4287288" y="1237926"/>
                  <a:pt x="4268562" y="1219200"/>
                </a:cubicBezTo>
                <a:cubicBezTo>
                  <a:pt x="4265740" y="1210733"/>
                  <a:pt x="4264429" y="1201602"/>
                  <a:pt x="4260095" y="1193800"/>
                </a:cubicBezTo>
                <a:cubicBezTo>
                  <a:pt x="4238164" y="1154324"/>
                  <a:pt x="4224737" y="1143288"/>
                  <a:pt x="4200829" y="1109134"/>
                </a:cubicBezTo>
                <a:cubicBezTo>
                  <a:pt x="4189158" y="1092462"/>
                  <a:pt x="4178251" y="1075267"/>
                  <a:pt x="4166962" y="1058334"/>
                </a:cubicBezTo>
                <a:cubicBezTo>
                  <a:pt x="4161318" y="1049867"/>
                  <a:pt x="4153247" y="1042587"/>
                  <a:pt x="4150029" y="1032934"/>
                </a:cubicBezTo>
                <a:cubicBezTo>
                  <a:pt x="4147207" y="1024467"/>
                  <a:pt x="4146154" y="1015187"/>
                  <a:pt x="4141562" y="1007534"/>
                </a:cubicBezTo>
                <a:cubicBezTo>
                  <a:pt x="4137455" y="1000689"/>
                  <a:pt x="4130273" y="996245"/>
                  <a:pt x="4124629" y="990600"/>
                </a:cubicBezTo>
                <a:cubicBezTo>
                  <a:pt x="4121807" y="982133"/>
                  <a:pt x="4120153" y="973182"/>
                  <a:pt x="4116162" y="965200"/>
                </a:cubicBezTo>
                <a:cubicBezTo>
                  <a:pt x="4105480" y="943837"/>
                  <a:pt x="4098047" y="938618"/>
                  <a:pt x="4082295" y="922867"/>
                </a:cubicBezTo>
                <a:cubicBezTo>
                  <a:pt x="4076651" y="905934"/>
                  <a:pt x="4075263" y="886919"/>
                  <a:pt x="4065362" y="872067"/>
                </a:cubicBezTo>
                <a:cubicBezTo>
                  <a:pt x="4059718" y="863600"/>
                  <a:pt x="4052562" y="855966"/>
                  <a:pt x="4048429" y="846667"/>
                </a:cubicBezTo>
                <a:cubicBezTo>
                  <a:pt x="4048418" y="846642"/>
                  <a:pt x="4027267" y="783180"/>
                  <a:pt x="4023029" y="770467"/>
                </a:cubicBezTo>
                <a:cubicBezTo>
                  <a:pt x="4020207" y="762000"/>
                  <a:pt x="4019512" y="752493"/>
                  <a:pt x="4014562" y="745067"/>
                </a:cubicBezTo>
                <a:cubicBezTo>
                  <a:pt x="3993201" y="713025"/>
                  <a:pt x="4004824" y="726862"/>
                  <a:pt x="3980695" y="702734"/>
                </a:cubicBezTo>
                <a:cubicBezTo>
                  <a:pt x="3956713" y="630782"/>
                  <a:pt x="3990161" y="718510"/>
                  <a:pt x="3955295" y="660400"/>
                </a:cubicBezTo>
                <a:cubicBezTo>
                  <a:pt x="3950703" y="652747"/>
                  <a:pt x="3951421" y="642653"/>
                  <a:pt x="3946829" y="635000"/>
                </a:cubicBezTo>
                <a:cubicBezTo>
                  <a:pt x="3942722" y="628155"/>
                  <a:pt x="3934685" y="624453"/>
                  <a:pt x="3929895" y="618067"/>
                </a:cubicBezTo>
                <a:cubicBezTo>
                  <a:pt x="3917684" y="601786"/>
                  <a:pt x="3907318" y="584200"/>
                  <a:pt x="3896029" y="567267"/>
                </a:cubicBezTo>
                <a:cubicBezTo>
                  <a:pt x="3886128" y="552415"/>
                  <a:pt x="3888996" y="531319"/>
                  <a:pt x="3879095" y="516467"/>
                </a:cubicBezTo>
                <a:cubicBezTo>
                  <a:pt x="3873451" y="508000"/>
                  <a:pt x="3866713" y="500168"/>
                  <a:pt x="3862162" y="491067"/>
                </a:cubicBezTo>
                <a:cubicBezTo>
                  <a:pt x="3858171" y="483085"/>
                  <a:pt x="3858029" y="473469"/>
                  <a:pt x="3853695" y="465667"/>
                </a:cubicBezTo>
                <a:cubicBezTo>
                  <a:pt x="3829759" y="422582"/>
                  <a:pt x="3828588" y="423626"/>
                  <a:pt x="3802895" y="397934"/>
                </a:cubicBezTo>
                <a:cubicBezTo>
                  <a:pt x="3777203" y="320853"/>
                  <a:pt x="3816618" y="442607"/>
                  <a:pt x="3785962" y="330200"/>
                </a:cubicBezTo>
                <a:cubicBezTo>
                  <a:pt x="3760431" y="236584"/>
                  <a:pt x="3775012" y="322522"/>
                  <a:pt x="3760562" y="228600"/>
                </a:cubicBezTo>
                <a:cubicBezTo>
                  <a:pt x="3758236" y="213481"/>
                  <a:pt x="3755094" y="164572"/>
                  <a:pt x="3743629" y="143934"/>
                </a:cubicBezTo>
                <a:cubicBezTo>
                  <a:pt x="3733746" y="126144"/>
                  <a:pt x="3721051" y="110067"/>
                  <a:pt x="3709762" y="93134"/>
                </a:cubicBezTo>
                <a:cubicBezTo>
                  <a:pt x="3699861" y="78283"/>
                  <a:pt x="3698473" y="59267"/>
                  <a:pt x="3692829" y="42334"/>
                </a:cubicBezTo>
                <a:lnTo>
                  <a:pt x="3684362" y="16934"/>
                </a:lnTo>
                <a:cubicBezTo>
                  <a:pt x="3681540" y="8467"/>
                  <a:pt x="3667543" y="10919"/>
                  <a:pt x="3658962" y="8467"/>
                </a:cubicBezTo>
                <a:cubicBezTo>
                  <a:pt x="3647773" y="5270"/>
                  <a:pt x="3636384" y="2822"/>
                  <a:pt x="3625095" y="0"/>
                </a:cubicBezTo>
                <a:cubicBezTo>
                  <a:pt x="3614902" y="927"/>
                  <a:pt x="3517624" y="6436"/>
                  <a:pt x="3489629" y="16934"/>
                </a:cubicBezTo>
                <a:cubicBezTo>
                  <a:pt x="3372689" y="60787"/>
                  <a:pt x="3567710" y="7996"/>
                  <a:pt x="3430362" y="42334"/>
                </a:cubicBezTo>
                <a:cubicBezTo>
                  <a:pt x="3424718" y="50801"/>
                  <a:pt x="3422058" y="62341"/>
                  <a:pt x="3413429" y="67734"/>
                </a:cubicBezTo>
                <a:cubicBezTo>
                  <a:pt x="3398293" y="77194"/>
                  <a:pt x="3377481" y="74766"/>
                  <a:pt x="3362629" y="84667"/>
                </a:cubicBezTo>
                <a:cubicBezTo>
                  <a:pt x="3354162" y="90311"/>
                  <a:pt x="3346757" y="98027"/>
                  <a:pt x="3337229" y="101600"/>
                </a:cubicBezTo>
                <a:cubicBezTo>
                  <a:pt x="3323754" y="106653"/>
                  <a:pt x="3308779" y="106281"/>
                  <a:pt x="3294895" y="110067"/>
                </a:cubicBezTo>
                <a:cubicBezTo>
                  <a:pt x="3277675" y="114763"/>
                  <a:pt x="3261028" y="121356"/>
                  <a:pt x="3244095" y="127000"/>
                </a:cubicBezTo>
                <a:lnTo>
                  <a:pt x="3193295" y="143934"/>
                </a:lnTo>
                <a:lnTo>
                  <a:pt x="3167895" y="152400"/>
                </a:lnTo>
                <a:cubicBezTo>
                  <a:pt x="3124990" y="195307"/>
                  <a:pt x="3180516" y="144827"/>
                  <a:pt x="3125562" y="177800"/>
                </a:cubicBezTo>
                <a:cubicBezTo>
                  <a:pt x="3118717" y="181907"/>
                  <a:pt x="3115769" y="191164"/>
                  <a:pt x="3108629" y="194734"/>
                </a:cubicBezTo>
                <a:cubicBezTo>
                  <a:pt x="3092664" y="202717"/>
                  <a:pt x="3057829" y="211667"/>
                  <a:pt x="3057829" y="211667"/>
                </a:cubicBezTo>
                <a:cubicBezTo>
                  <a:pt x="3043756" y="225739"/>
                  <a:pt x="3034717" y="236991"/>
                  <a:pt x="3015495" y="245534"/>
                </a:cubicBezTo>
                <a:cubicBezTo>
                  <a:pt x="2999184" y="252783"/>
                  <a:pt x="2981628" y="256823"/>
                  <a:pt x="2964695" y="262467"/>
                </a:cubicBezTo>
                <a:lnTo>
                  <a:pt x="2939295" y="270934"/>
                </a:lnTo>
                <a:lnTo>
                  <a:pt x="2837695" y="304800"/>
                </a:lnTo>
                <a:cubicBezTo>
                  <a:pt x="2745077" y="335672"/>
                  <a:pt x="2885354" y="286440"/>
                  <a:pt x="2786895" y="330200"/>
                </a:cubicBezTo>
                <a:cubicBezTo>
                  <a:pt x="2770584" y="337449"/>
                  <a:pt x="2753028" y="341490"/>
                  <a:pt x="2736095" y="347134"/>
                </a:cubicBezTo>
                <a:lnTo>
                  <a:pt x="2710695" y="355600"/>
                </a:lnTo>
                <a:cubicBezTo>
                  <a:pt x="2637901" y="404131"/>
                  <a:pt x="2730002" y="345946"/>
                  <a:pt x="2659895" y="381000"/>
                </a:cubicBezTo>
                <a:cubicBezTo>
                  <a:pt x="2650793" y="385551"/>
                  <a:pt x="2643794" y="393801"/>
                  <a:pt x="2634495" y="397934"/>
                </a:cubicBezTo>
                <a:cubicBezTo>
                  <a:pt x="2598290" y="414025"/>
                  <a:pt x="2584300" y="413485"/>
                  <a:pt x="2549829" y="423334"/>
                </a:cubicBezTo>
                <a:cubicBezTo>
                  <a:pt x="2541248" y="425786"/>
                  <a:pt x="2532896" y="428978"/>
                  <a:pt x="2524429" y="431800"/>
                </a:cubicBezTo>
                <a:cubicBezTo>
                  <a:pt x="2518784" y="437445"/>
                  <a:pt x="2514635" y="445164"/>
                  <a:pt x="2507495" y="448734"/>
                </a:cubicBezTo>
                <a:cubicBezTo>
                  <a:pt x="2491530" y="456716"/>
                  <a:pt x="2473628" y="460023"/>
                  <a:pt x="2456695" y="465667"/>
                </a:cubicBezTo>
                <a:lnTo>
                  <a:pt x="2431295" y="474134"/>
                </a:lnTo>
                <a:cubicBezTo>
                  <a:pt x="2421642" y="477352"/>
                  <a:pt x="2414996" y="486516"/>
                  <a:pt x="2405895" y="491067"/>
                </a:cubicBezTo>
                <a:cubicBezTo>
                  <a:pt x="2397913" y="495058"/>
                  <a:pt x="2388297" y="495200"/>
                  <a:pt x="2380495" y="499534"/>
                </a:cubicBezTo>
                <a:cubicBezTo>
                  <a:pt x="2362705" y="509417"/>
                  <a:pt x="2346628" y="522111"/>
                  <a:pt x="2329695" y="533400"/>
                </a:cubicBezTo>
                <a:lnTo>
                  <a:pt x="2228095" y="601134"/>
                </a:lnTo>
                <a:lnTo>
                  <a:pt x="2202695" y="618067"/>
                </a:lnTo>
                <a:cubicBezTo>
                  <a:pt x="2194228" y="623711"/>
                  <a:pt x="2184490" y="627805"/>
                  <a:pt x="2177295" y="635000"/>
                </a:cubicBezTo>
                <a:cubicBezTo>
                  <a:pt x="2128040" y="684258"/>
                  <a:pt x="2199034" y="615474"/>
                  <a:pt x="2134962" y="668867"/>
                </a:cubicBezTo>
                <a:cubicBezTo>
                  <a:pt x="2055379" y="735186"/>
                  <a:pt x="2187159" y="642536"/>
                  <a:pt x="2058762" y="728134"/>
                </a:cubicBezTo>
                <a:lnTo>
                  <a:pt x="2033362" y="745067"/>
                </a:lnTo>
                <a:cubicBezTo>
                  <a:pt x="2024895" y="750711"/>
                  <a:pt x="2017615" y="758782"/>
                  <a:pt x="2007962" y="762000"/>
                </a:cubicBezTo>
                <a:cubicBezTo>
                  <a:pt x="1999495" y="764822"/>
                  <a:pt x="1990544" y="766476"/>
                  <a:pt x="1982562" y="770467"/>
                </a:cubicBezTo>
                <a:cubicBezTo>
                  <a:pt x="1921037" y="801229"/>
                  <a:pt x="1987486" y="772829"/>
                  <a:pt x="1940229" y="804334"/>
                </a:cubicBezTo>
                <a:cubicBezTo>
                  <a:pt x="1929727" y="811335"/>
                  <a:pt x="1917321" y="815005"/>
                  <a:pt x="1906362" y="821267"/>
                </a:cubicBezTo>
                <a:cubicBezTo>
                  <a:pt x="1860404" y="847528"/>
                  <a:pt x="1902133" y="831143"/>
                  <a:pt x="1855562" y="846667"/>
                </a:cubicBezTo>
                <a:cubicBezTo>
                  <a:pt x="1795218" y="907011"/>
                  <a:pt x="1863706" y="841844"/>
                  <a:pt x="1804762" y="889000"/>
                </a:cubicBezTo>
                <a:cubicBezTo>
                  <a:pt x="1798529" y="893987"/>
                  <a:pt x="1794674" y="901827"/>
                  <a:pt x="1787829" y="905934"/>
                </a:cubicBezTo>
                <a:cubicBezTo>
                  <a:pt x="1780176" y="910526"/>
                  <a:pt x="1770896" y="911578"/>
                  <a:pt x="1762429" y="914400"/>
                </a:cubicBezTo>
                <a:cubicBezTo>
                  <a:pt x="1753962" y="920045"/>
                  <a:pt x="1744975" y="924977"/>
                  <a:pt x="1737029" y="931334"/>
                </a:cubicBezTo>
                <a:cubicBezTo>
                  <a:pt x="1730796" y="936321"/>
                  <a:pt x="1726940" y="944160"/>
                  <a:pt x="1720095" y="948267"/>
                </a:cubicBezTo>
                <a:cubicBezTo>
                  <a:pt x="1712442" y="952859"/>
                  <a:pt x="1702677" y="952743"/>
                  <a:pt x="1694695" y="956734"/>
                </a:cubicBezTo>
                <a:cubicBezTo>
                  <a:pt x="1685594" y="961285"/>
                  <a:pt x="1678130" y="968619"/>
                  <a:pt x="1669295" y="973667"/>
                </a:cubicBezTo>
                <a:cubicBezTo>
                  <a:pt x="1658337" y="979929"/>
                  <a:pt x="1646387" y="984338"/>
                  <a:pt x="1635429" y="990600"/>
                </a:cubicBezTo>
                <a:cubicBezTo>
                  <a:pt x="1626594" y="995649"/>
                  <a:pt x="1617975" y="1001177"/>
                  <a:pt x="1610029" y="1007534"/>
                </a:cubicBezTo>
                <a:cubicBezTo>
                  <a:pt x="1588039" y="1025126"/>
                  <a:pt x="1597009" y="1028371"/>
                  <a:pt x="1567695" y="1041400"/>
                </a:cubicBezTo>
                <a:cubicBezTo>
                  <a:pt x="1551384" y="1048649"/>
                  <a:pt x="1531747" y="1048433"/>
                  <a:pt x="1516895" y="1058334"/>
                </a:cubicBezTo>
                <a:cubicBezTo>
                  <a:pt x="1508428" y="1063978"/>
                  <a:pt x="1500596" y="1070716"/>
                  <a:pt x="1491495" y="1075267"/>
                </a:cubicBezTo>
                <a:cubicBezTo>
                  <a:pt x="1483513" y="1079258"/>
                  <a:pt x="1473897" y="1079400"/>
                  <a:pt x="1466095" y="1083734"/>
                </a:cubicBezTo>
                <a:cubicBezTo>
                  <a:pt x="1448305" y="1093617"/>
                  <a:pt x="1435039" y="1112664"/>
                  <a:pt x="1415295" y="1117600"/>
                </a:cubicBezTo>
                <a:lnTo>
                  <a:pt x="1347562" y="1134534"/>
                </a:lnTo>
                <a:lnTo>
                  <a:pt x="1296762" y="1168400"/>
                </a:lnTo>
                <a:cubicBezTo>
                  <a:pt x="1287080" y="1174855"/>
                  <a:pt x="1274041" y="1173523"/>
                  <a:pt x="1262895" y="1176867"/>
                </a:cubicBezTo>
                <a:cubicBezTo>
                  <a:pt x="1262860" y="1176877"/>
                  <a:pt x="1199412" y="1198028"/>
                  <a:pt x="1186695" y="1202267"/>
                </a:cubicBezTo>
                <a:cubicBezTo>
                  <a:pt x="1177042" y="1205485"/>
                  <a:pt x="1170396" y="1214649"/>
                  <a:pt x="1161295" y="1219200"/>
                </a:cubicBezTo>
                <a:cubicBezTo>
                  <a:pt x="1153313" y="1223191"/>
                  <a:pt x="1143877" y="1223676"/>
                  <a:pt x="1135895" y="1227667"/>
                </a:cubicBezTo>
                <a:cubicBezTo>
                  <a:pt x="1126794" y="1232218"/>
                  <a:pt x="1119596" y="1240049"/>
                  <a:pt x="1110495" y="1244600"/>
                </a:cubicBezTo>
                <a:cubicBezTo>
                  <a:pt x="1102513" y="1248591"/>
                  <a:pt x="1093077" y="1249076"/>
                  <a:pt x="1085095" y="1253067"/>
                </a:cubicBezTo>
                <a:cubicBezTo>
                  <a:pt x="1019443" y="1285893"/>
                  <a:pt x="1098139" y="1257185"/>
                  <a:pt x="1034295" y="1278467"/>
                </a:cubicBezTo>
                <a:cubicBezTo>
                  <a:pt x="1015569" y="1297193"/>
                  <a:pt x="1007071" y="1309012"/>
                  <a:pt x="983495" y="1320800"/>
                </a:cubicBezTo>
                <a:cubicBezTo>
                  <a:pt x="975513" y="1324791"/>
                  <a:pt x="966077" y="1325276"/>
                  <a:pt x="958095" y="1329267"/>
                </a:cubicBezTo>
                <a:cubicBezTo>
                  <a:pt x="913304" y="1351663"/>
                  <a:pt x="950985" y="1340392"/>
                  <a:pt x="907295" y="1371600"/>
                </a:cubicBezTo>
                <a:cubicBezTo>
                  <a:pt x="888982" y="1384681"/>
                  <a:pt x="868760" y="1390090"/>
                  <a:pt x="848029" y="1397000"/>
                </a:cubicBezTo>
                <a:cubicBezTo>
                  <a:pt x="795291" y="1449738"/>
                  <a:pt x="871641" y="1378437"/>
                  <a:pt x="805695" y="1422400"/>
                </a:cubicBezTo>
                <a:cubicBezTo>
                  <a:pt x="795732" y="1429042"/>
                  <a:pt x="790449" y="1441454"/>
                  <a:pt x="780295" y="1447800"/>
                </a:cubicBezTo>
                <a:cubicBezTo>
                  <a:pt x="767407" y="1455855"/>
                  <a:pt x="752192" y="1459398"/>
                  <a:pt x="737962" y="1464734"/>
                </a:cubicBezTo>
                <a:cubicBezTo>
                  <a:pt x="713678" y="1473841"/>
                  <a:pt x="705371" y="1474998"/>
                  <a:pt x="678695" y="1481667"/>
                </a:cubicBezTo>
                <a:cubicBezTo>
                  <a:pt x="638443" y="1508501"/>
                  <a:pt x="662948" y="1495382"/>
                  <a:pt x="602495" y="1515534"/>
                </a:cubicBezTo>
                <a:cubicBezTo>
                  <a:pt x="592842" y="1518752"/>
                  <a:pt x="586394" y="1528334"/>
                  <a:pt x="577095" y="1532467"/>
                </a:cubicBezTo>
                <a:cubicBezTo>
                  <a:pt x="560784" y="1539716"/>
                  <a:pt x="543228" y="1543756"/>
                  <a:pt x="526295" y="1549400"/>
                </a:cubicBezTo>
                <a:lnTo>
                  <a:pt x="500895" y="1557867"/>
                </a:lnTo>
                <a:cubicBezTo>
                  <a:pt x="452746" y="1606016"/>
                  <a:pt x="499106" y="1567228"/>
                  <a:pt x="450095" y="1591734"/>
                </a:cubicBezTo>
                <a:cubicBezTo>
                  <a:pt x="384443" y="1624560"/>
                  <a:pt x="463139" y="1595852"/>
                  <a:pt x="399295" y="1617134"/>
                </a:cubicBezTo>
                <a:cubicBezTo>
                  <a:pt x="391621" y="1622890"/>
                  <a:pt x="352413" y="1653275"/>
                  <a:pt x="340029" y="1659467"/>
                </a:cubicBezTo>
                <a:cubicBezTo>
                  <a:pt x="332047" y="1663458"/>
                  <a:pt x="323096" y="1665112"/>
                  <a:pt x="314629" y="1667934"/>
                </a:cubicBezTo>
                <a:cubicBezTo>
                  <a:pt x="253779" y="1728780"/>
                  <a:pt x="357461" y="1630912"/>
                  <a:pt x="263829" y="1693334"/>
                </a:cubicBezTo>
                <a:cubicBezTo>
                  <a:pt x="255362" y="1698979"/>
                  <a:pt x="254090" y="1711539"/>
                  <a:pt x="246895" y="1718734"/>
                </a:cubicBezTo>
                <a:cubicBezTo>
                  <a:pt x="230482" y="1735146"/>
                  <a:pt x="216753" y="1737248"/>
                  <a:pt x="196095" y="1744134"/>
                </a:cubicBezTo>
                <a:cubicBezTo>
                  <a:pt x="131501" y="1808728"/>
                  <a:pt x="206564" y="1741239"/>
                  <a:pt x="145295" y="1778000"/>
                </a:cubicBezTo>
                <a:cubicBezTo>
                  <a:pt x="87186" y="1812866"/>
                  <a:pt x="174915" y="1779417"/>
                  <a:pt x="102962" y="1803400"/>
                </a:cubicBezTo>
                <a:cubicBezTo>
                  <a:pt x="97318" y="1809045"/>
                  <a:pt x="93169" y="1816764"/>
                  <a:pt x="86029" y="1820334"/>
                </a:cubicBezTo>
                <a:cubicBezTo>
                  <a:pt x="70064" y="1828317"/>
                  <a:pt x="35229" y="1837267"/>
                  <a:pt x="35229" y="1837267"/>
                </a:cubicBezTo>
                <a:cubicBezTo>
                  <a:pt x="-626" y="1873122"/>
                  <a:pt x="-9149" y="1862859"/>
                  <a:pt x="9829" y="1913467"/>
                </a:cubicBezTo>
                <a:cubicBezTo>
                  <a:pt x="13402" y="1922995"/>
                  <a:pt x="21118" y="1930400"/>
                  <a:pt x="26762" y="1938867"/>
                </a:cubicBezTo>
                <a:cubicBezTo>
                  <a:pt x="45339" y="2013174"/>
                  <a:pt x="18864" y="1939549"/>
                  <a:pt x="60629" y="1989667"/>
                </a:cubicBezTo>
                <a:cubicBezTo>
                  <a:pt x="100868" y="2037954"/>
                  <a:pt x="51931" y="2014991"/>
                  <a:pt x="102962" y="2032000"/>
                </a:cubicBezTo>
                <a:cubicBezTo>
                  <a:pt x="108606" y="2037645"/>
                  <a:pt x="115788" y="2042089"/>
                  <a:pt x="119895" y="2048934"/>
                </a:cubicBezTo>
                <a:cubicBezTo>
                  <a:pt x="124487" y="2056587"/>
                  <a:pt x="122787" y="2067365"/>
                  <a:pt x="128362" y="2074334"/>
                </a:cubicBezTo>
                <a:cubicBezTo>
                  <a:pt x="134719" y="2082280"/>
                  <a:pt x="145295" y="2085623"/>
                  <a:pt x="153762" y="2091267"/>
                </a:cubicBezTo>
                <a:cubicBezTo>
                  <a:pt x="156584" y="2099734"/>
                  <a:pt x="158238" y="2108685"/>
                  <a:pt x="162229" y="2116667"/>
                </a:cubicBezTo>
                <a:cubicBezTo>
                  <a:pt x="174017" y="2140243"/>
                  <a:pt x="185836" y="2148741"/>
                  <a:pt x="204562" y="2167467"/>
                </a:cubicBezTo>
                <a:cubicBezTo>
                  <a:pt x="219465" y="2212174"/>
                  <a:pt x="208079" y="2185441"/>
                  <a:pt x="246895" y="2243667"/>
                </a:cubicBezTo>
                <a:cubicBezTo>
                  <a:pt x="253896" y="2254169"/>
                  <a:pt x="257335" y="2266711"/>
                  <a:pt x="263829" y="2277534"/>
                </a:cubicBezTo>
                <a:cubicBezTo>
                  <a:pt x="274300" y="2294985"/>
                  <a:pt x="286406" y="2311401"/>
                  <a:pt x="297695" y="2328334"/>
                </a:cubicBezTo>
                <a:lnTo>
                  <a:pt x="331562" y="2379134"/>
                </a:lnTo>
                <a:lnTo>
                  <a:pt x="348495" y="2429934"/>
                </a:lnTo>
                <a:cubicBezTo>
                  <a:pt x="351317" y="2438401"/>
                  <a:pt x="352012" y="2447908"/>
                  <a:pt x="356962" y="2455334"/>
                </a:cubicBezTo>
                <a:cubicBezTo>
                  <a:pt x="362606" y="2463801"/>
                  <a:pt x="369762" y="2471435"/>
                  <a:pt x="373895" y="2480734"/>
                </a:cubicBezTo>
                <a:cubicBezTo>
                  <a:pt x="381144" y="2497045"/>
                  <a:pt x="390829" y="2531534"/>
                  <a:pt x="390829" y="2531534"/>
                </a:cubicBezTo>
                <a:cubicBezTo>
                  <a:pt x="393651" y="2548467"/>
                  <a:pt x="395571" y="2565576"/>
                  <a:pt x="399295" y="2582334"/>
                </a:cubicBezTo>
                <a:cubicBezTo>
                  <a:pt x="401231" y="2591046"/>
                  <a:pt x="405310" y="2599153"/>
                  <a:pt x="407762" y="2607734"/>
                </a:cubicBezTo>
                <a:cubicBezTo>
                  <a:pt x="410959" y="2618922"/>
                  <a:pt x="413407" y="2630311"/>
                  <a:pt x="416229" y="2641600"/>
                </a:cubicBezTo>
                <a:cubicBezTo>
                  <a:pt x="419051" y="2664178"/>
                  <a:pt x="420954" y="2686890"/>
                  <a:pt x="424695" y="2709334"/>
                </a:cubicBezTo>
                <a:cubicBezTo>
                  <a:pt x="426608" y="2720812"/>
                  <a:pt x="430638" y="2731841"/>
                  <a:pt x="433162" y="2743200"/>
                </a:cubicBezTo>
                <a:cubicBezTo>
                  <a:pt x="436284" y="2757248"/>
                  <a:pt x="439055" y="2771375"/>
                  <a:pt x="441629" y="2785534"/>
                </a:cubicBezTo>
                <a:cubicBezTo>
                  <a:pt x="444700" y="2802424"/>
                  <a:pt x="446728" y="2819500"/>
                  <a:pt x="450095" y="2836334"/>
                </a:cubicBezTo>
                <a:cubicBezTo>
                  <a:pt x="456491" y="2868315"/>
                  <a:pt x="464700" y="2888615"/>
                  <a:pt x="475495" y="2921000"/>
                </a:cubicBezTo>
                <a:lnTo>
                  <a:pt x="492429" y="2971800"/>
                </a:lnTo>
                <a:cubicBezTo>
                  <a:pt x="495251" y="2980267"/>
                  <a:pt x="494584" y="2990889"/>
                  <a:pt x="500895" y="2997200"/>
                </a:cubicBezTo>
                <a:lnTo>
                  <a:pt x="517829" y="3014134"/>
                </a:lnTo>
                <a:cubicBezTo>
                  <a:pt x="523473" y="3031067"/>
                  <a:pt x="524861" y="3050082"/>
                  <a:pt x="534762" y="3064934"/>
                </a:cubicBezTo>
                <a:cubicBezTo>
                  <a:pt x="540406" y="3073401"/>
                  <a:pt x="547144" y="3081233"/>
                  <a:pt x="551695" y="3090334"/>
                </a:cubicBezTo>
                <a:cubicBezTo>
                  <a:pt x="555686" y="3098316"/>
                  <a:pt x="556171" y="3107752"/>
                  <a:pt x="560162" y="3115734"/>
                </a:cubicBezTo>
                <a:cubicBezTo>
                  <a:pt x="564713" y="3124835"/>
                  <a:pt x="572962" y="3131835"/>
                  <a:pt x="577095" y="3141134"/>
                </a:cubicBezTo>
                <a:cubicBezTo>
                  <a:pt x="584344" y="3157445"/>
                  <a:pt x="588384" y="3175001"/>
                  <a:pt x="594029" y="3191934"/>
                </a:cubicBezTo>
                <a:cubicBezTo>
                  <a:pt x="597247" y="3201587"/>
                  <a:pt x="606829" y="3208035"/>
                  <a:pt x="610962" y="3217334"/>
                </a:cubicBezTo>
                <a:cubicBezTo>
                  <a:pt x="618211" y="3233645"/>
                  <a:pt x="622251" y="3251201"/>
                  <a:pt x="627895" y="3268134"/>
                </a:cubicBezTo>
                <a:cubicBezTo>
                  <a:pt x="630717" y="3276601"/>
                  <a:pt x="631007" y="3286394"/>
                  <a:pt x="636362" y="3293534"/>
                </a:cubicBezTo>
                <a:lnTo>
                  <a:pt x="661762" y="3327400"/>
                </a:lnTo>
                <a:cubicBezTo>
                  <a:pt x="681416" y="3386360"/>
                  <a:pt x="656170" y="3323246"/>
                  <a:pt x="687162" y="3369734"/>
                </a:cubicBezTo>
                <a:cubicBezTo>
                  <a:pt x="694163" y="3380235"/>
                  <a:pt x="697094" y="3393099"/>
                  <a:pt x="704095" y="3403600"/>
                </a:cubicBezTo>
                <a:cubicBezTo>
                  <a:pt x="713747" y="3418078"/>
                  <a:pt x="732841" y="3428408"/>
                  <a:pt x="746429" y="3437467"/>
                </a:cubicBezTo>
                <a:cubicBezTo>
                  <a:pt x="791584" y="3505200"/>
                  <a:pt x="732318" y="3423356"/>
                  <a:pt x="788762" y="3479800"/>
                </a:cubicBezTo>
                <a:cubicBezTo>
                  <a:pt x="795957" y="3486995"/>
                  <a:pt x="799338" y="3497254"/>
                  <a:pt x="805695" y="3505200"/>
                </a:cubicBezTo>
                <a:cubicBezTo>
                  <a:pt x="810682" y="3511434"/>
                  <a:pt x="816984" y="3516489"/>
                  <a:pt x="822629" y="3522134"/>
                </a:cubicBezTo>
                <a:cubicBezTo>
                  <a:pt x="825451" y="3530601"/>
                  <a:pt x="826503" y="3539881"/>
                  <a:pt x="831095" y="3547534"/>
                </a:cubicBezTo>
                <a:cubicBezTo>
                  <a:pt x="835202" y="3554379"/>
                  <a:pt x="844459" y="3557327"/>
                  <a:pt x="848029" y="3564467"/>
                </a:cubicBezTo>
                <a:cubicBezTo>
                  <a:pt x="856012" y="3580432"/>
                  <a:pt x="859318" y="3598334"/>
                  <a:pt x="864962" y="3615267"/>
                </a:cubicBezTo>
                <a:lnTo>
                  <a:pt x="873429" y="3640667"/>
                </a:lnTo>
                <a:lnTo>
                  <a:pt x="915762" y="3767667"/>
                </a:lnTo>
                <a:cubicBezTo>
                  <a:pt x="923122" y="3789745"/>
                  <a:pt x="927051" y="3812822"/>
                  <a:pt x="932695" y="3835400"/>
                </a:cubicBezTo>
                <a:cubicBezTo>
                  <a:pt x="937024" y="3852716"/>
                  <a:pt x="943984" y="3869267"/>
                  <a:pt x="949629" y="3886200"/>
                </a:cubicBezTo>
                <a:cubicBezTo>
                  <a:pt x="952153" y="3893773"/>
                  <a:pt x="960918" y="3897489"/>
                  <a:pt x="966562" y="3903134"/>
                </a:cubicBezTo>
                <a:lnTo>
                  <a:pt x="983495" y="3953934"/>
                </a:lnTo>
                <a:cubicBezTo>
                  <a:pt x="986019" y="3961507"/>
                  <a:pt x="995639" y="3964481"/>
                  <a:pt x="1000429" y="3970867"/>
                </a:cubicBezTo>
                <a:cubicBezTo>
                  <a:pt x="1012640" y="3987148"/>
                  <a:pt x="1027859" y="4002360"/>
                  <a:pt x="1034295" y="4021667"/>
                </a:cubicBezTo>
                <a:cubicBezTo>
                  <a:pt x="1037117" y="4030134"/>
                  <a:pt x="1038771" y="4039085"/>
                  <a:pt x="1042762" y="4047067"/>
                </a:cubicBezTo>
                <a:cubicBezTo>
                  <a:pt x="1053444" y="4068430"/>
                  <a:pt x="1060877" y="4073649"/>
                  <a:pt x="1076629" y="4089400"/>
                </a:cubicBezTo>
                <a:cubicBezTo>
                  <a:pt x="1082273" y="4100689"/>
                  <a:pt x="1087300" y="4112308"/>
                  <a:pt x="1093562" y="4123267"/>
                </a:cubicBezTo>
                <a:cubicBezTo>
                  <a:pt x="1098610" y="4132102"/>
                  <a:pt x="1106362" y="4139368"/>
                  <a:pt x="1110495" y="4148667"/>
                </a:cubicBezTo>
                <a:cubicBezTo>
                  <a:pt x="1117744" y="4164978"/>
                  <a:pt x="1117528" y="4184615"/>
                  <a:pt x="1127429" y="4199467"/>
                </a:cubicBezTo>
                <a:cubicBezTo>
                  <a:pt x="1175956" y="4272259"/>
                  <a:pt x="1117776" y="4180160"/>
                  <a:pt x="1152829" y="4250267"/>
                </a:cubicBezTo>
                <a:cubicBezTo>
                  <a:pt x="1157380" y="4259368"/>
                  <a:pt x="1165211" y="4266566"/>
                  <a:pt x="1169762" y="4275667"/>
                </a:cubicBezTo>
                <a:cubicBezTo>
                  <a:pt x="1173753" y="4283649"/>
                  <a:pt x="1174238" y="4293085"/>
                  <a:pt x="1178229" y="4301067"/>
                </a:cubicBezTo>
                <a:cubicBezTo>
                  <a:pt x="1182780" y="4310168"/>
                  <a:pt x="1191029" y="4317168"/>
                  <a:pt x="1195162" y="4326467"/>
                </a:cubicBezTo>
                <a:cubicBezTo>
                  <a:pt x="1235461" y="4417142"/>
                  <a:pt x="1190707" y="4345187"/>
                  <a:pt x="1229029" y="4402667"/>
                </a:cubicBezTo>
                <a:cubicBezTo>
                  <a:pt x="1239826" y="4435057"/>
                  <a:pt x="1248032" y="4455349"/>
                  <a:pt x="1254429" y="4487334"/>
                </a:cubicBezTo>
                <a:cubicBezTo>
                  <a:pt x="1257796" y="4504168"/>
                  <a:pt x="1256867" y="4522060"/>
                  <a:pt x="1262895" y="4538134"/>
                </a:cubicBezTo>
                <a:cubicBezTo>
                  <a:pt x="1265698" y="4545608"/>
                  <a:pt x="1279829" y="4555067"/>
                  <a:pt x="1279829" y="4555067"/>
                </a:cubicBezTo>
              </a:path>
            </a:pathLst>
          </a:cu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8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2" name="Picture 12" descr="http://ga.water.usgs.gov/flood/flooding-sept09/images/02217274/wheeler-measu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19601" cy="33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api.ning.com/files/yl8XiM-qOZZLAD2ALwZKnBAPkmYjbprdtP7xAtuHYYw_/cablew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40" y="1524000"/>
            <a:ext cx="469127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4" name="Picture 4" descr="http://water.usgs.gov/hif/about/history/images/equipment_t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352800"/>
            <a:ext cx="4321629" cy="34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78828" y="5098073"/>
            <a:ext cx="43651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Measure streamflow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0188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Y:\IndirectQMs\SilverCrk081009\Photos\August19-2009\MainChannel\USSbrid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" y="1"/>
            <a:ext cx="914518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3" y="5396805"/>
            <a:ext cx="8268096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Silver Creek (below confluence with Walnut Creek)</a:t>
            </a:r>
          </a:p>
          <a:p>
            <a:pPr algn="ctr"/>
            <a:r>
              <a:rPr lang="en-US" sz="2800" dirty="0" smtClean="0"/>
              <a:t>Contracted-Opening Computation: </a:t>
            </a:r>
          </a:p>
          <a:p>
            <a:pPr algn="ctr"/>
            <a:r>
              <a:rPr lang="en-US" sz="2800" dirty="0" smtClean="0"/>
              <a:t>19,000 cubic feet per second</a:t>
            </a:r>
            <a:endParaRPr lang="en-US" sz="2800" dirty="0"/>
          </a:p>
        </p:txBody>
      </p:sp>
      <p:cxnSp>
        <p:nvCxnSpPr>
          <p:cNvPr id="4" name="Straight Arrow Connector 3"/>
          <p:cNvCxnSpPr/>
          <p:nvPr/>
        </p:nvCxnSpPr>
        <p:spPr>
          <a:xfrm rot="10800000">
            <a:off x="1066800" y="1981200"/>
            <a:ext cx="5257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Y:\IndirectQMs\SilverCrk081009\Photos\August19-2009\JacksonSt-Underpass\U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18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62638" y="5943600"/>
            <a:ext cx="710483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Silver Creek – Flow thru railroad underpass</a:t>
            </a:r>
          </a:p>
          <a:p>
            <a:pPr algn="ctr"/>
            <a:r>
              <a:rPr lang="en-US" sz="2800" dirty="0" smtClean="0"/>
              <a:t>520 cubic feet per second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189023"/>
              </p:ext>
            </p:extLst>
          </p:nvPr>
        </p:nvGraphicFramePr>
        <p:xfrm>
          <a:off x="609600" y="1"/>
          <a:ext cx="7162800" cy="6857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538"/>
                <a:gridCol w="2552262"/>
              </a:tblGrid>
              <a:tr h="700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STREAM</a:t>
                      </a:r>
                      <a:endParaRPr lang="en-US" sz="2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RECURRENCE </a:t>
                      </a:r>
                    </a:p>
                    <a:p>
                      <a:pPr algn="ctr"/>
                      <a:r>
                        <a:rPr lang="en-US" dirty="0" smtClean="0"/>
                        <a:t>INTERVAL</a:t>
                      </a:r>
                      <a:endParaRPr lang="en-US" dirty="0"/>
                    </a:p>
                  </a:txBody>
                  <a:tcPr/>
                </a:tc>
              </a:tr>
              <a:tr h="41052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Ischua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Creek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tributary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/>
                </a:tc>
              </a:tr>
              <a:tr h="4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Allegheny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River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1.25</a:t>
                      </a:r>
                    </a:p>
                  </a:txBody>
                  <a:tcPr marL="9525" marR="9525" marT="9525" marB="0" anchor="b"/>
                </a:tc>
              </a:tr>
              <a:tr h="4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Ball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Creek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1</a:t>
                      </a:r>
                    </a:p>
                  </a:txBody>
                  <a:tcPr marL="9525" marR="9525" marT="9525" marB="0" anchor="b"/>
                </a:tc>
              </a:tr>
              <a:tr h="4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Chadakoin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River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</a:tr>
              <a:tr h="41052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Canadaway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Creek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1.5</a:t>
                      </a:r>
                    </a:p>
                  </a:txBody>
                  <a:tcPr marL="9525" marR="9525" marT="9525" marB="0"/>
                </a:tc>
              </a:tr>
              <a:tr h="4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Silver </a:t>
                      </a:r>
                      <a:r>
                        <a:rPr 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Creek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&gt; 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</a:tr>
              <a:tr h="4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South Branch Cattaraugus </a:t>
                      </a:r>
                      <a:r>
                        <a:rPr 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Creek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&gt; 500</a:t>
                      </a:r>
                    </a:p>
                  </a:txBody>
                  <a:tcPr marL="9525" marR="9525" marT="9525" marB="0" anchor="b"/>
                </a:tc>
              </a:tr>
              <a:tr h="4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Cattaraugus Creek at Gowanda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</a:tr>
              <a:tr h="4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Grannis </a:t>
                      </a:r>
                      <a:r>
                        <a:rPr 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Brook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&gt; 500</a:t>
                      </a:r>
                    </a:p>
                  </a:txBody>
                  <a:tcPr marL="9525" marR="9525" marT="9525" marB="0" anchor="b"/>
                </a:tc>
              </a:tr>
              <a:tr h="4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Thatcher Brook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&gt; 500</a:t>
                      </a:r>
                    </a:p>
                  </a:txBody>
                  <a:tcPr marL="9525" marR="9525" marT="9525" marB="0" anchor="b"/>
                </a:tc>
              </a:tr>
              <a:tr h="41052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Buffalo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Creek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1.5</a:t>
                      </a:r>
                    </a:p>
                  </a:txBody>
                  <a:tcPr marL="9525" marR="9525" marT="9525" marB="0"/>
                </a:tc>
              </a:tr>
              <a:tr h="41052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Cayuga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Creek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/>
                </a:tc>
              </a:tr>
              <a:tr h="4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Cazenovia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Creek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</a:tr>
              <a:tr h="4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Tonawanda Creek at Attica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2.5</a:t>
                      </a:r>
                    </a:p>
                  </a:txBody>
                  <a:tcPr marL="9525" marR="9525" marT="9525" marB="0" anchor="b"/>
                </a:tc>
              </a:tr>
              <a:tr h="4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Oatka Creek at Warsaw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2956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83321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Flash Floods of August 10, 2009, in Gowanda and Silver Creek, New York 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By Carolyn O. </a:t>
            </a:r>
            <a:r>
              <a:rPr lang="en-US" sz="2400" dirty="0" err="1" smtClean="0"/>
              <a:t>Szabo</a:t>
            </a:r>
            <a:r>
              <a:rPr lang="en-US" sz="2400" dirty="0" smtClean="0"/>
              <a:t>, USGS, Ithaca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    William F. Coon, USGS, Ithaca, (</a:t>
            </a:r>
            <a:r>
              <a:rPr lang="en-US" sz="2400" dirty="0" smtClean="0">
                <a:solidFill>
                  <a:srgbClr val="0000FF"/>
                </a:solidFill>
              </a:rPr>
              <a:t>wcoon@usgs.gov</a:t>
            </a:r>
            <a:r>
              <a:rPr lang="en-US" sz="2400" dirty="0" smtClean="0"/>
              <a:t>) and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   Thomas A. </a:t>
            </a:r>
            <a:r>
              <a:rPr lang="en-US" sz="2400" dirty="0" err="1" smtClean="0"/>
              <a:t>Niziol</a:t>
            </a:r>
            <a:r>
              <a:rPr lang="en-US" sz="2400" dirty="0" smtClean="0"/>
              <a:t>, NWS, Buffalo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85799" y="4057471"/>
            <a:ext cx="7474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Scientific Investigations Report </a:t>
            </a:r>
            <a:r>
              <a:rPr lang="en-US" sz="2400" dirty="0" smtClean="0">
                <a:solidFill>
                  <a:srgbClr val="FF0000"/>
                </a:solidFill>
              </a:rPr>
              <a:t>2010-5259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Available online at USGS Publications Warehouse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5726668"/>
            <a:ext cx="7815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Prepared in cooperation with the Federal Emergency Management </a:t>
            </a:r>
            <a:r>
              <a:rPr lang="en-US" dirty="0" smtClean="0"/>
              <a:t>Agency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23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M:\FEMA-Flood2009\SIR\Figures\FiguresPDF\Cover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274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992" y="0"/>
            <a:ext cx="92241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USGS RESPONSE TO FLOODS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FLASH FLOODS of AUGUST 10, 2009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Gowanda and Silver Creek, NY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0" y="38100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Cattaraugus Creek</a:t>
            </a:r>
            <a:endParaRPr lang="en-US" i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290888">
            <a:off x="2446604" y="2954257"/>
            <a:ext cx="2560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New York State Thruway</a:t>
            </a:r>
            <a:endParaRPr lang="en-US" sz="16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-76200" y="5486400"/>
            <a:ext cx="838200" cy="5334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800600" y="2057400"/>
            <a:ext cx="457202" cy="53340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515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:\Presentations\FloodActivites\cortland adc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563370"/>
            <a:ext cx="3962400" cy="5283200"/>
          </a:xfrm>
          <a:prstGeom prst="rect">
            <a:avLst/>
          </a:prstGeom>
          <a:noFill/>
        </p:spPr>
      </p:pic>
      <p:pic>
        <p:nvPicPr>
          <p:cNvPr id="6" name="Picture 2" descr="http://water.usgs.gov/admin/memo/SW/sw05.05_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7007"/>
            <a:ext cx="4744192" cy="366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986" name="Picture 2" descr="http://nc.water.usgs.gov/flood/floods99/photos/photo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18"/>
            <a:ext cx="5750320" cy="35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014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:\FEMA-Flood2009\Photos\BuffaloNews\weather_flood FLOODING_00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3210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3993" y="0"/>
            <a:ext cx="92241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FLASH FLOODS of AUGUST 10, 2009</a:t>
            </a:r>
            <a:endParaRPr lang="en-US" sz="4000" b="1" dirty="0">
              <a:solidFill>
                <a:schemeClr val="accent2"/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Gowanda and Silver Creek, NY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9400" y="2078474"/>
            <a:ext cx="202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NY Routes 5 &amp; 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56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http://www.erh.noaa.gov/buf/svrwx/web_090810_Flashflood/CR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551577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72" y="6400800"/>
            <a:ext cx="93626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Composite reflectivity image taken at 8:27 PM EDT, August 9 (National Weather Service)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82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http://www.erh.noaa.gov/buf/svrwx/web_090810_Flashflood/CR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6"/>
            <a:ext cx="9601200" cy="823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172" y="6400800"/>
            <a:ext cx="9234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Composite reflectivity image taken at 9:36 PM EDT, August 9 (National Weather Service)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97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866324"/>
              </p:ext>
            </p:extLst>
          </p:nvPr>
        </p:nvGraphicFramePr>
        <p:xfrm>
          <a:off x="-381000" y="-1143000"/>
          <a:ext cx="9677400" cy="12524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81" name="Acrobat Document" r:id="rId4" imgW="5829162" imgH="7543623" progId="AcroExch.Document.7">
                  <p:embed/>
                </p:oleObj>
              </mc:Choice>
              <mc:Fallback>
                <p:oleObj name="Acrobat Document" r:id="rId4" imgW="5829162" imgH="7543623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-1143000"/>
                        <a:ext cx="9677400" cy="12524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799" y="-76200"/>
            <a:ext cx="75024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Storm-total radar derived precipitation (NWS)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5105400" y="5486400"/>
            <a:ext cx="30828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Max. Recorded Precipitation</a:t>
            </a:r>
          </a:p>
          <a:p>
            <a:r>
              <a:rPr lang="en-US" dirty="0" smtClean="0"/>
              <a:t>5.98 inches in 1.5 </a:t>
            </a:r>
            <a:r>
              <a:rPr lang="en-US" dirty="0" err="1" smtClean="0"/>
              <a:t>hr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648200" y="4343400"/>
            <a:ext cx="609600" cy="1143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729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425" y="644098"/>
            <a:ext cx="7377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Storm Recurrence Interval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209800"/>
            <a:ext cx="911018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Maximum Daily Total Precipitation   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7.27 inches 		   </a:t>
            </a:r>
            <a:r>
              <a:rPr lang="en-US" sz="4000" b="1" dirty="0" smtClean="0">
                <a:solidFill>
                  <a:srgbClr val="FF0000"/>
                </a:solidFill>
              </a:rPr>
              <a:t>200 to 500 </a:t>
            </a:r>
            <a:r>
              <a:rPr lang="en-US" sz="4000" b="1" dirty="0" err="1" smtClean="0">
                <a:solidFill>
                  <a:srgbClr val="FF0000"/>
                </a:solidFill>
              </a:rPr>
              <a:t>yr</a:t>
            </a:r>
            <a:r>
              <a:rPr lang="en-US" sz="4000" b="1" dirty="0" smtClean="0">
                <a:solidFill>
                  <a:srgbClr val="FF0000"/>
                </a:solidFill>
              </a:rPr>
              <a:t> RI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smtClean="0"/>
              <a:t>Maximum Storm Total  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5.98 inches in 90 min   </a:t>
            </a:r>
            <a:r>
              <a:rPr lang="en-US" sz="4000" b="1" dirty="0" smtClean="0">
                <a:solidFill>
                  <a:srgbClr val="FF0000"/>
                </a:solidFill>
              </a:rPr>
              <a:t>&gt; </a:t>
            </a:r>
            <a:r>
              <a:rPr lang="en-US" sz="4000" b="1" dirty="0">
                <a:solidFill>
                  <a:srgbClr val="FF0000"/>
                </a:solidFill>
              </a:rPr>
              <a:t>500 </a:t>
            </a:r>
            <a:r>
              <a:rPr lang="en-US" sz="4000" b="1" dirty="0" err="1">
                <a:solidFill>
                  <a:srgbClr val="FF0000"/>
                </a:solidFill>
              </a:rPr>
              <a:t>yr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RI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5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3333</TotalTime>
  <Words>519</Words>
  <Application>Microsoft Office PowerPoint</Application>
  <PresentationFormat>On-screen Show (4:3)</PresentationFormat>
  <Paragraphs>126</Paragraphs>
  <Slides>34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1_Default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 Geological Survey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wcoon</dc:creator>
  <cp:lastModifiedBy>Coon, William F.</cp:lastModifiedBy>
  <cp:revision>230</cp:revision>
  <dcterms:created xsi:type="dcterms:W3CDTF">2008-12-15T13:31:25Z</dcterms:created>
  <dcterms:modified xsi:type="dcterms:W3CDTF">2011-03-16T15:05:25Z</dcterms:modified>
</cp:coreProperties>
</file>