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EE34-81CA-477C-8437-2069F2D0B420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D721-E7F1-4CC7-8F7A-715D476C8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eather.gov/za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eather.gov/za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eather.gov/za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Evolution of NWS Aviation Weather Services in Chicago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Bardou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Weather Service Chicago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views expressed in this presentation are those of the author and not necessarily those of the National Weather Service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WFO/CWSU Aviation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Science and Service aspects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relationships and communication with customers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initial service enhancements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develop/implement new service improvements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 significant aviation weather events to better understand impacts and build forecaster knowledge base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training for the user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000" t="11719" r="5826" b="17969"/>
          <a:stretch>
            <a:fillRect/>
          </a:stretch>
        </p:blipFill>
        <p:spPr bwMode="auto">
          <a:xfrm>
            <a:off x="762000" y="1295400"/>
            <a:ext cx="7543800" cy="54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– TS TDA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ample T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905000"/>
            <a:ext cx="4405758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8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971800"/>
            <a:ext cx="5522720" cy="3693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based on user feedback regarding winter operations and event reviews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in GFE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– O’Hare Winter Precipitation Outlook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6248400"/>
            <a:ext cx="1546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Scott </a:t>
            </a:r>
            <a:r>
              <a:rPr lang="en-US" dirty="0" err="1" smtClean="0">
                <a:solidFill>
                  <a:schemeClr val="bg1"/>
                </a:solidFill>
              </a:rPr>
              <a:t>Shelerud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ORD Experimental Precip Outlook_edi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2400"/>
            <a:ext cx="5638800" cy="65807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Airspace-specific Support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ARTCC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ORD/MDW Towers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ZAU Web page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343400"/>
            <a:ext cx="3121152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3815861" cy="29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-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NextGen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Generation Air Traffic System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4-D Cube of data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gridded weather forecast elements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areas beyond TAF sites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007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705600" cy="449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among the NWS, FAA, Commercial Airlines, and Airport Operators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Disseminate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frequent weather information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to aviation interests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service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improved tools for the forecaster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the keys to managing the impact of weather on the Chicago airspace and reducing weather related flight delays.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with Air Traffic Management Officials to:        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specific conditions which affect airport operations</a:t>
            </a:r>
          </a:p>
          <a:p>
            <a:pPr lvl="2"/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if the proper information is available</a:t>
            </a:r>
          </a:p>
          <a:p>
            <a:pPr lvl="2"/>
            <a:r>
              <a:rPr lang="en-US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modes and frequency of information receipt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other Aviation Improvement Efforts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 project for the NYC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 to meet with NYC NWS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Weather Workshop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specific service enhancements with the user community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awareness of the initiative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Efforts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2-hr TAF updates on weekdays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aviation AFD format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collaboration between WFO and CWSU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Hourly updates to wind and POP/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Wx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grids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in on FAA/Airline strategic planning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telcons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172200" cy="762000"/>
          </a:xfrm>
          <a:solidFill>
            <a:schemeClr val="bg1">
              <a:lumMod val="85000"/>
              <a:alpha val="5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www.weather.gov/zau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as a one-stop source for Chicago Airspace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Wx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wind and TS Tactical Decision Aids (TDA)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313" t="14063" r="6250" b="2344"/>
          <a:stretch>
            <a:fillRect/>
          </a:stretch>
        </p:blipFill>
        <p:spPr bwMode="auto">
          <a:xfrm>
            <a:off x="1524000" y="1143000"/>
            <a:ext cx="639439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5313" t="14063" r="6250" b="2344"/>
          <a:stretch>
            <a:fillRect/>
          </a:stretch>
        </p:blipFill>
        <p:spPr bwMode="auto">
          <a:xfrm>
            <a:off x="1524000" y="1266283"/>
            <a:ext cx="6427862" cy="559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5313" t="14062" r="6250" b="2344"/>
          <a:stretch>
            <a:fillRect/>
          </a:stretch>
        </p:blipFill>
        <p:spPr bwMode="auto">
          <a:xfrm>
            <a:off x="1524000" y="1289824"/>
            <a:ext cx="6400800" cy="556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www.weather.gov/zau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556" t="13662" r="5555" b="3004"/>
          <a:stretch>
            <a:fillRect/>
          </a:stretch>
        </p:blipFill>
        <p:spPr bwMode="auto">
          <a:xfrm>
            <a:off x="1371600" y="1295400"/>
            <a:ext cx="6324600" cy="54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533400"/>
            <a:ext cx="6172200" cy="7620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www.weather.gov/zau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00" t="11719" r="5826" b="17969"/>
          <a:stretch>
            <a:fillRect/>
          </a:stretch>
        </p:blipFill>
        <p:spPr bwMode="auto">
          <a:xfrm>
            <a:off x="762000" y="1295400"/>
            <a:ext cx="7543800" cy="54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of 3 forecasters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trained as WFO and CWSU forecasters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a dedicated Aviation Desk 24 hrs a day/5 days a week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of Aviation Services Improvement Meteorologist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for more interaction with customers and expansion of new services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366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Evolution of NWS Aviation Weather Services in Chicago</vt:lpstr>
      <vt:lpstr>Goals</vt:lpstr>
      <vt:lpstr>First Steps</vt:lpstr>
      <vt:lpstr>First Steps</vt:lpstr>
      <vt:lpstr>Initial Efforts</vt:lpstr>
      <vt:lpstr>www.weather.gov/zau </vt:lpstr>
      <vt:lpstr>www.weather.gov/zau</vt:lpstr>
      <vt:lpstr>Slide 8</vt:lpstr>
      <vt:lpstr>Resources</vt:lpstr>
      <vt:lpstr>Evolution</vt:lpstr>
      <vt:lpstr>Evolution – TS TDA</vt:lpstr>
      <vt:lpstr>Evolution – O’Hare Winter Precipitation Outlook</vt:lpstr>
      <vt:lpstr>Evolution</vt:lpstr>
      <vt:lpstr>Evolution - NextGen</vt:lpstr>
      <vt:lpstr>Questions??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NWS Aviation Weather Services in Chicago</dc:title>
  <dc:creator>Owner</dc:creator>
  <cp:lastModifiedBy>m.bardou</cp:lastModifiedBy>
  <cp:revision>34</cp:revision>
  <dcterms:created xsi:type="dcterms:W3CDTF">2011-01-30T22:47:16Z</dcterms:created>
  <dcterms:modified xsi:type="dcterms:W3CDTF">2011-03-12T11:36:06Z</dcterms:modified>
</cp:coreProperties>
</file>